
<file path=[Content_Types].xml><?xml version="1.0" encoding="utf-8"?>
<Types xmlns="http://schemas.openxmlformats.org/package/2006/content-types">
  <Override PartName="/ppt/slideMasters/slideMaster3.xml" ContentType="application/vnd.openxmlformats-officedocument.presentationml.slideMaster+xml"/>
  <Override PartName="/ppt/slides/slide29.xml" ContentType="application/vnd.openxmlformats-officedocument.presentationml.slide+xml"/>
  <Override PartName="/ppt/slideLayouts/slideLayout39.xml" ContentType="application/vnd.openxmlformats-officedocument.presentationml.slideLayout+xml"/>
  <Override PartName="/ppt/theme/theme5.xml" ContentType="application/vnd.openxmlformats-officedocument.theme+xml"/>
  <Override PartName="/ppt/slideLayouts/slideLayout57.xml" ContentType="application/vnd.openxmlformats-officedocument.presentationml.slideLayout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64.xml" ContentType="application/vnd.openxmlformats-officedocument.presentationml.slideLayout+xml"/>
  <Override PartName="/ppt/notesSlides/notesSlide38.xml" ContentType="application/vnd.openxmlformats-officedocument.presentationml.notes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53.xml" ContentType="application/vnd.openxmlformats-officedocument.presentationml.slideLayout+xml"/>
  <Override PartName="/ppt/notesSlides/notesSlide27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60.xml" ContentType="application/vnd.openxmlformats-officedocument.presentationml.slideLayout+xml"/>
  <Override PartName="/ppt/notesSlides/notesSlide16.xml" ContentType="application/vnd.openxmlformats-officedocument.presentationml.notesSlide+xml"/>
  <Override PartName="/ppt/notesSlides/notesSlide34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20.xml" ContentType="application/vnd.openxmlformats-officedocument.presentationml.slideLayout+xml"/>
  <Override PartName="/ppt/slideLayouts/slideLayout31.xml" ContentType="application/vnd.openxmlformats-officedocument.presentationml.slideLayout+xml"/>
  <Override PartName="/ppt/notesSlides/notesSlide23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slideMasters/slideMaster4.xml" ContentType="application/vnd.openxmlformats-officedocument.presentationml.slideMaster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theme/theme6.xml" ContentType="application/vnd.openxmlformats-officedocument.them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Layouts/slideLayout29.xml" ContentType="application/vnd.openxmlformats-officedocument.presentationml.slideLayout+xml"/>
  <Override PartName="/ppt/slideLayouts/slideLayout58.xml" ContentType="application/vnd.openxmlformats-officedocument.presentationml.slideLayout+xml"/>
  <Override PartName="/ppt/notesSlides/notesSlide3.xml" ContentType="application/vnd.openxmlformats-officedocument.presentationml.notes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65.xml" ContentType="application/vnd.openxmlformats-officedocument.presentationml.slideLayout+xml"/>
  <Override PartName="/ppt/notesSlides/notesSlide3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33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54.xml" ContentType="application/vnd.openxmlformats-officedocument.presentationml.slideLayout+xml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22.xml" ContentType="application/vnd.openxmlformats-officedocument.presentationml.slide+xml"/>
  <Override PartName="/ppt/slideLayouts/slideLayout14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61.xml" ContentType="application/vnd.openxmlformats-officedocument.presentationml.slideLayout+xml"/>
  <Override PartName="/ppt/notesSlides/notesSlide2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50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6.xml" ContentType="application/vnd.openxmlformats-officedocument.presentationml.notesSlide+xml"/>
  <Override PartName="/ppt/slideMasters/slideMaster5.xml" ContentType="application/vnd.openxmlformats-officedocument.presentationml.slideMaster+xml"/>
  <Override PartName="/ppt/slides/slide8.xml" ContentType="application/vnd.openxmlformats-officedocument.presentationml.slide+xml"/>
  <Override PartName="/ppt/slideLayouts/slideLayout59.xml" ContentType="application/vnd.openxmlformats-officedocument.presentationml.slideLayout+xml"/>
  <Override PartName="/ppt/theme/theme7.xml" ContentType="application/vnd.openxmlformats-officedocument.them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55.xml" ContentType="application/vnd.openxmlformats-officedocument.presentationml.slideLayout+xml"/>
  <Override PartName="/ppt/notesSlides/notesSlide29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62.xml" ContentType="application/vnd.openxmlformats-officedocument.presentationml.slideLayout+xml"/>
  <Override PartName="/ppt/notesSlides/notesSlide18.xml" ContentType="application/vnd.openxmlformats-officedocument.presentationml.notesSlide+xml"/>
  <Override PartName="/ppt/notesSlides/notesSlide36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Layouts/slideLayout2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51.xml" ContentType="application/vnd.openxmlformats-officedocument.presentationml.slideLayout+xml"/>
  <Override PartName="/ppt/notesSlides/notesSlide25.xml" ContentType="application/vnd.openxmlformats-officedocument.presentationml.notes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slideLayouts/slideLayout40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21.xml" ContentType="application/vnd.openxmlformats-officedocument.presentationml.notesSlide+xml"/>
  <Override PartName="/ppt/slideMasters/slideMaster6.xml" ContentType="application/vnd.openxmlformats-officedocument.presentationml.slideMaster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Masters/slideMaster2.xml" ContentType="application/vnd.openxmlformats-officedocument.presentationml.slideMaster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38.xml" ContentType="application/vnd.openxmlformats-officedocument.presentationml.slideLayout+xml"/>
  <Override PartName="/ppt/theme/theme4.xml" ContentType="application/vnd.openxmlformats-officedocument.theme+xml"/>
  <Override PartName="/ppt/slideLayouts/slideLayout49.xml" ContentType="application/vnd.openxmlformats-officedocument.presentationml.slideLayout+xml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Layouts/slideLayout5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56.xml" ContentType="application/vnd.openxmlformats-officedocument.presentationml.slideLayout+xml"/>
  <Override PartName="/ppt/notesSlides/notesSlide19.xml" ContentType="application/vnd.openxmlformats-officedocument.presentationml.notesSlide+xml"/>
  <Override PartName="/ppt/slides/slide24.xml" ContentType="application/vnd.openxmlformats-officedocument.presentationml.slide+xml"/>
  <Override PartName="/ppt/slides/slide35.xml" ContentType="application/vnd.openxmlformats-officedocument.presentationml.slide+xml"/>
  <Override PartName="/ppt/slideLayouts/slideLayout16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63.xml" ContentType="application/vnd.openxmlformats-officedocument.presentationml.slideLayout+xml"/>
  <Default Extension="jpeg" ContentType="image/jpeg"/>
  <Override PartName="/ppt/notesSlides/notesSlide37.xml" ContentType="application/vnd.openxmlformats-officedocument.presentationml.notesSlide+xml"/>
  <Override PartName="/ppt/slides/slide13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52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6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60" r:id="rId2"/>
    <p:sldMasterId id="2147483672" r:id="rId3"/>
    <p:sldMasterId id="2147483684" r:id="rId4"/>
    <p:sldMasterId id="2147483696" r:id="rId5"/>
    <p:sldMasterId id="2147483708" r:id="rId6"/>
  </p:sldMasterIdLst>
  <p:notesMasterIdLst>
    <p:notesMasterId r:id="rId46"/>
  </p:notesMasterIdLst>
  <p:sldIdLst>
    <p:sldId id="259" r:id="rId7"/>
    <p:sldId id="461" r:id="rId8"/>
    <p:sldId id="462" r:id="rId9"/>
    <p:sldId id="463" r:id="rId10"/>
    <p:sldId id="465" r:id="rId11"/>
    <p:sldId id="505" r:id="rId12"/>
    <p:sldId id="500" r:id="rId13"/>
    <p:sldId id="468" r:id="rId14"/>
    <p:sldId id="469" r:id="rId15"/>
    <p:sldId id="470" r:id="rId16"/>
    <p:sldId id="472" r:id="rId17"/>
    <p:sldId id="476" r:id="rId18"/>
    <p:sldId id="477" r:id="rId19"/>
    <p:sldId id="478" r:id="rId20"/>
    <p:sldId id="479" r:id="rId21"/>
    <p:sldId id="480" r:id="rId22"/>
    <p:sldId id="481" r:id="rId23"/>
    <p:sldId id="503" r:id="rId24"/>
    <p:sldId id="501" r:id="rId25"/>
    <p:sldId id="483" r:id="rId26"/>
    <p:sldId id="484" r:id="rId27"/>
    <p:sldId id="485" r:id="rId28"/>
    <p:sldId id="486" r:id="rId29"/>
    <p:sldId id="487" r:id="rId30"/>
    <p:sldId id="488" r:id="rId31"/>
    <p:sldId id="489" r:id="rId32"/>
    <p:sldId id="490" r:id="rId33"/>
    <p:sldId id="492" r:id="rId34"/>
    <p:sldId id="493" r:id="rId35"/>
    <p:sldId id="494" r:id="rId36"/>
    <p:sldId id="495" r:id="rId37"/>
    <p:sldId id="496" r:id="rId38"/>
    <p:sldId id="497" r:id="rId39"/>
    <p:sldId id="498" r:id="rId40"/>
    <p:sldId id="506" r:id="rId41"/>
    <p:sldId id="507" r:id="rId42"/>
    <p:sldId id="508" r:id="rId43"/>
    <p:sldId id="509" r:id="rId44"/>
    <p:sldId id="502" r:id="rId45"/>
  </p:sldIdLst>
  <p:sldSz cx="9144000" cy="6858000" type="screen4x3"/>
  <p:notesSz cx="6858000" cy="9144000"/>
  <p:defaultTextStyle>
    <a:defPPr>
      <a:defRPr lang="de-DE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+mn-cs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+mn-cs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+mn-cs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+mn-cs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7D9AA9"/>
    <a:srgbClr val="7D91AA"/>
    <a:srgbClr val="A32638"/>
    <a:srgbClr val="56AA1C"/>
    <a:srgbClr val="BD6005"/>
    <a:srgbClr val="BD4505"/>
    <a:srgbClr val="7D9AAA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 horzBarState="maximized">
    <p:restoredLeft sz="34587" autoAdjust="0"/>
    <p:restoredTop sz="87572" autoAdjust="0"/>
  </p:normalViewPr>
  <p:slideViewPr>
    <p:cSldViewPr showGuides="1">
      <p:cViewPr>
        <p:scale>
          <a:sx n="100" d="100"/>
          <a:sy n="100" d="100"/>
        </p:scale>
        <p:origin x="-456" y="792"/>
      </p:cViewPr>
      <p:guideLst>
        <p:guide orient="horz" pos="2160"/>
        <p:guide pos="2880"/>
        <p:guide pos="5531"/>
        <p:guide pos="57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41" Type="http://schemas.openxmlformats.org/officeDocument/2006/relationships/slide" Target="slides/slide35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theme" Target="theme/theme1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viewProps" Target="viewProps.xml"/><Relationship Id="rId8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Times" charset="0"/>
              </a:defRPr>
            </a:lvl1pPr>
          </a:lstStyle>
          <a:p>
            <a:endParaRPr lang="de-DE"/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" charset="0"/>
              </a:defRPr>
            </a:lvl1pPr>
          </a:lstStyle>
          <a:p>
            <a:endParaRPr lang="de-DE"/>
          </a:p>
        </p:txBody>
      </p:sp>
      <p:sp>
        <p:nvSpPr>
          <p:cNvPr id="2765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="" xmlns:a14="http://schemas.microsoft.com/office/drawing/2010/main" val="1"/>
            </a:ext>
          </a:extLst>
        </p:spPr>
      </p:sp>
      <p:sp>
        <p:nvSpPr>
          <p:cNvPr id="2765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2765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Times" charset="0"/>
              </a:defRPr>
            </a:lvl1pPr>
          </a:lstStyle>
          <a:p>
            <a:endParaRPr lang="de-DE"/>
          </a:p>
        </p:txBody>
      </p:sp>
      <p:sp>
        <p:nvSpPr>
          <p:cNvPr id="2765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" charset="0"/>
              </a:defRPr>
            </a:lvl1pPr>
          </a:lstStyle>
          <a:p>
            <a:fld id="{0BD71836-CABB-0745-8C0B-618995465281}" type="slidenum">
              <a:rPr lang="de-DE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="" xmlns:p14="http://schemas.microsoft.com/office/powerpoint/2010/main" val="233052718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ＭＳ Ｐゴシック" charset="0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ＭＳ Ｐゴシック" charset="0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ＭＳ Ｐゴシック" charset="0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ＭＳ Ｐゴシック" charset="0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7ED52A6-DD4D-6E4A-BAC4-303300E514B9}" type="slidenum">
              <a:rPr lang="de-DE"/>
              <a:pPr/>
              <a:t>1</a:t>
            </a:fld>
            <a:endParaRPr lang="de-DE"/>
          </a:p>
        </p:txBody>
      </p:sp>
      <p:sp>
        <p:nvSpPr>
          <p:cNvPr id="389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A048B86-8432-3B47-B920-7ACA6E2E8FB8}" type="slidenum">
              <a:rPr lang="de-DE"/>
              <a:pPr/>
              <a:t>10</a:t>
            </a:fld>
            <a:endParaRPr lang="de-DE"/>
          </a:p>
        </p:txBody>
      </p:sp>
      <p:sp>
        <p:nvSpPr>
          <p:cNvPr id="473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473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A048B86-8432-3B47-B920-7ACA6E2E8FB8}" type="slidenum">
              <a:rPr lang="de-DE"/>
              <a:pPr/>
              <a:t>11</a:t>
            </a:fld>
            <a:endParaRPr lang="de-DE"/>
          </a:p>
        </p:txBody>
      </p:sp>
      <p:sp>
        <p:nvSpPr>
          <p:cNvPr id="473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473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A048B86-8432-3B47-B920-7ACA6E2E8FB8}" type="slidenum">
              <a:rPr lang="de-DE"/>
              <a:pPr/>
              <a:t>12</a:t>
            </a:fld>
            <a:endParaRPr lang="de-DE"/>
          </a:p>
        </p:txBody>
      </p:sp>
      <p:sp>
        <p:nvSpPr>
          <p:cNvPr id="473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473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A048B86-8432-3B47-B920-7ACA6E2E8FB8}" type="slidenum">
              <a:rPr lang="de-DE"/>
              <a:pPr/>
              <a:t>13</a:t>
            </a:fld>
            <a:endParaRPr lang="de-DE"/>
          </a:p>
        </p:txBody>
      </p:sp>
      <p:sp>
        <p:nvSpPr>
          <p:cNvPr id="473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473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A048B86-8432-3B47-B920-7ACA6E2E8FB8}" type="slidenum">
              <a:rPr lang="de-DE"/>
              <a:pPr/>
              <a:t>14</a:t>
            </a:fld>
            <a:endParaRPr lang="de-DE"/>
          </a:p>
        </p:txBody>
      </p:sp>
      <p:sp>
        <p:nvSpPr>
          <p:cNvPr id="473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473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A048B86-8432-3B47-B920-7ACA6E2E8FB8}" type="slidenum">
              <a:rPr lang="de-DE"/>
              <a:pPr/>
              <a:t>15</a:t>
            </a:fld>
            <a:endParaRPr lang="de-DE"/>
          </a:p>
        </p:txBody>
      </p:sp>
      <p:sp>
        <p:nvSpPr>
          <p:cNvPr id="473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473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A048B86-8432-3B47-B920-7ACA6E2E8FB8}" type="slidenum">
              <a:rPr lang="de-DE"/>
              <a:pPr/>
              <a:t>16</a:t>
            </a:fld>
            <a:endParaRPr lang="de-DE"/>
          </a:p>
        </p:txBody>
      </p:sp>
      <p:sp>
        <p:nvSpPr>
          <p:cNvPr id="473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473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A048B86-8432-3B47-B920-7ACA6E2E8FB8}" type="slidenum">
              <a:rPr lang="de-DE"/>
              <a:pPr/>
              <a:t>17</a:t>
            </a:fld>
            <a:endParaRPr lang="de-DE"/>
          </a:p>
        </p:txBody>
      </p:sp>
      <p:sp>
        <p:nvSpPr>
          <p:cNvPr id="473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473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A048B86-8432-3B47-B920-7ACA6E2E8FB8}" type="slidenum">
              <a:rPr lang="de-DE"/>
              <a:pPr/>
              <a:t>18</a:t>
            </a:fld>
            <a:endParaRPr lang="de-DE"/>
          </a:p>
        </p:txBody>
      </p:sp>
      <p:sp>
        <p:nvSpPr>
          <p:cNvPr id="473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473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A048B86-8432-3B47-B920-7ACA6E2E8FB8}" type="slidenum">
              <a:rPr lang="de-DE"/>
              <a:pPr/>
              <a:t>19</a:t>
            </a:fld>
            <a:endParaRPr lang="de-DE"/>
          </a:p>
        </p:txBody>
      </p:sp>
      <p:sp>
        <p:nvSpPr>
          <p:cNvPr id="473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473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A048B86-8432-3B47-B920-7ACA6E2E8FB8}" type="slidenum">
              <a:rPr lang="de-DE"/>
              <a:pPr/>
              <a:t>2</a:t>
            </a:fld>
            <a:endParaRPr lang="de-DE"/>
          </a:p>
        </p:txBody>
      </p:sp>
      <p:sp>
        <p:nvSpPr>
          <p:cNvPr id="473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473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A048B86-8432-3B47-B920-7ACA6E2E8FB8}" type="slidenum">
              <a:rPr lang="de-DE"/>
              <a:pPr/>
              <a:t>20</a:t>
            </a:fld>
            <a:endParaRPr lang="de-DE"/>
          </a:p>
        </p:txBody>
      </p:sp>
      <p:sp>
        <p:nvSpPr>
          <p:cNvPr id="473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473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A048B86-8432-3B47-B920-7ACA6E2E8FB8}" type="slidenum">
              <a:rPr lang="de-DE"/>
              <a:pPr/>
              <a:t>21</a:t>
            </a:fld>
            <a:endParaRPr lang="de-DE"/>
          </a:p>
        </p:txBody>
      </p:sp>
      <p:sp>
        <p:nvSpPr>
          <p:cNvPr id="473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473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A048B86-8432-3B47-B920-7ACA6E2E8FB8}" type="slidenum">
              <a:rPr lang="de-DE"/>
              <a:pPr/>
              <a:t>22</a:t>
            </a:fld>
            <a:endParaRPr lang="de-DE"/>
          </a:p>
        </p:txBody>
      </p:sp>
      <p:sp>
        <p:nvSpPr>
          <p:cNvPr id="473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473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A048B86-8432-3B47-B920-7ACA6E2E8FB8}" type="slidenum">
              <a:rPr lang="de-DE"/>
              <a:pPr/>
              <a:t>23</a:t>
            </a:fld>
            <a:endParaRPr lang="de-DE"/>
          </a:p>
        </p:txBody>
      </p:sp>
      <p:sp>
        <p:nvSpPr>
          <p:cNvPr id="473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473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A048B86-8432-3B47-B920-7ACA6E2E8FB8}" type="slidenum">
              <a:rPr lang="de-DE"/>
              <a:pPr/>
              <a:t>24</a:t>
            </a:fld>
            <a:endParaRPr lang="de-DE"/>
          </a:p>
        </p:txBody>
      </p:sp>
      <p:sp>
        <p:nvSpPr>
          <p:cNvPr id="473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473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A048B86-8432-3B47-B920-7ACA6E2E8FB8}" type="slidenum">
              <a:rPr lang="de-DE"/>
              <a:pPr/>
              <a:t>25</a:t>
            </a:fld>
            <a:endParaRPr lang="de-DE"/>
          </a:p>
        </p:txBody>
      </p:sp>
      <p:sp>
        <p:nvSpPr>
          <p:cNvPr id="473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473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A048B86-8432-3B47-B920-7ACA6E2E8FB8}" type="slidenum">
              <a:rPr lang="de-DE"/>
              <a:pPr/>
              <a:t>26</a:t>
            </a:fld>
            <a:endParaRPr lang="de-DE"/>
          </a:p>
        </p:txBody>
      </p:sp>
      <p:sp>
        <p:nvSpPr>
          <p:cNvPr id="473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473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A048B86-8432-3B47-B920-7ACA6E2E8FB8}" type="slidenum">
              <a:rPr lang="de-DE"/>
              <a:pPr/>
              <a:t>27</a:t>
            </a:fld>
            <a:endParaRPr lang="de-DE"/>
          </a:p>
        </p:txBody>
      </p:sp>
      <p:sp>
        <p:nvSpPr>
          <p:cNvPr id="473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473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A048B86-8432-3B47-B920-7ACA6E2E8FB8}" type="slidenum">
              <a:rPr lang="de-DE"/>
              <a:pPr/>
              <a:t>28</a:t>
            </a:fld>
            <a:endParaRPr lang="de-DE"/>
          </a:p>
        </p:txBody>
      </p:sp>
      <p:sp>
        <p:nvSpPr>
          <p:cNvPr id="473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473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A048B86-8432-3B47-B920-7ACA6E2E8FB8}" type="slidenum">
              <a:rPr lang="de-DE"/>
              <a:pPr/>
              <a:t>29</a:t>
            </a:fld>
            <a:endParaRPr lang="de-DE"/>
          </a:p>
        </p:txBody>
      </p:sp>
      <p:sp>
        <p:nvSpPr>
          <p:cNvPr id="473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473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A048B86-8432-3B47-B920-7ACA6E2E8FB8}" type="slidenum">
              <a:rPr lang="de-DE"/>
              <a:pPr/>
              <a:t>3</a:t>
            </a:fld>
            <a:endParaRPr lang="de-DE"/>
          </a:p>
        </p:txBody>
      </p:sp>
      <p:sp>
        <p:nvSpPr>
          <p:cNvPr id="473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473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A048B86-8432-3B47-B920-7ACA6E2E8FB8}" type="slidenum">
              <a:rPr lang="de-DE"/>
              <a:pPr/>
              <a:t>30</a:t>
            </a:fld>
            <a:endParaRPr lang="de-DE"/>
          </a:p>
        </p:txBody>
      </p:sp>
      <p:sp>
        <p:nvSpPr>
          <p:cNvPr id="473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473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A048B86-8432-3B47-B920-7ACA6E2E8FB8}" type="slidenum">
              <a:rPr lang="de-DE"/>
              <a:pPr/>
              <a:t>31</a:t>
            </a:fld>
            <a:endParaRPr lang="de-DE"/>
          </a:p>
        </p:txBody>
      </p:sp>
      <p:sp>
        <p:nvSpPr>
          <p:cNvPr id="473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473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A048B86-8432-3B47-B920-7ACA6E2E8FB8}" type="slidenum">
              <a:rPr lang="de-DE"/>
              <a:pPr/>
              <a:t>32</a:t>
            </a:fld>
            <a:endParaRPr lang="de-DE"/>
          </a:p>
        </p:txBody>
      </p:sp>
      <p:sp>
        <p:nvSpPr>
          <p:cNvPr id="473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473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A048B86-8432-3B47-B920-7ACA6E2E8FB8}" type="slidenum">
              <a:rPr lang="de-DE"/>
              <a:pPr/>
              <a:t>33</a:t>
            </a:fld>
            <a:endParaRPr lang="de-DE"/>
          </a:p>
        </p:txBody>
      </p:sp>
      <p:sp>
        <p:nvSpPr>
          <p:cNvPr id="473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473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A048B86-8432-3B47-B920-7ACA6E2E8FB8}" type="slidenum">
              <a:rPr lang="de-DE"/>
              <a:pPr/>
              <a:t>34</a:t>
            </a:fld>
            <a:endParaRPr lang="de-DE"/>
          </a:p>
        </p:txBody>
      </p:sp>
      <p:sp>
        <p:nvSpPr>
          <p:cNvPr id="473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473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A048B86-8432-3B47-B920-7ACA6E2E8FB8}" type="slidenum">
              <a:rPr lang="de-DE"/>
              <a:pPr/>
              <a:t>35</a:t>
            </a:fld>
            <a:endParaRPr lang="de-DE"/>
          </a:p>
        </p:txBody>
      </p:sp>
      <p:sp>
        <p:nvSpPr>
          <p:cNvPr id="473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473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A048B86-8432-3B47-B920-7ACA6E2E8FB8}" type="slidenum">
              <a:rPr lang="de-DE"/>
              <a:pPr/>
              <a:t>36</a:t>
            </a:fld>
            <a:endParaRPr lang="de-DE"/>
          </a:p>
        </p:txBody>
      </p:sp>
      <p:sp>
        <p:nvSpPr>
          <p:cNvPr id="473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473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A048B86-8432-3B47-B920-7ACA6E2E8FB8}" type="slidenum">
              <a:rPr lang="de-DE"/>
              <a:pPr/>
              <a:t>37</a:t>
            </a:fld>
            <a:endParaRPr lang="de-DE"/>
          </a:p>
        </p:txBody>
      </p:sp>
      <p:sp>
        <p:nvSpPr>
          <p:cNvPr id="473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473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A048B86-8432-3B47-B920-7ACA6E2E8FB8}" type="slidenum">
              <a:rPr lang="de-DE"/>
              <a:pPr/>
              <a:t>38</a:t>
            </a:fld>
            <a:endParaRPr lang="de-DE"/>
          </a:p>
        </p:txBody>
      </p:sp>
      <p:sp>
        <p:nvSpPr>
          <p:cNvPr id="473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473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A048B86-8432-3B47-B920-7ACA6E2E8FB8}" type="slidenum">
              <a:rPr lang="de-DE"/>
              <a:pPr/>
              <a:t>39</a:t>
            </a:fld>
            <a:endParaRPr lang="de-DE"/>
          </a:p>
        </p:txBody>
      </p:sp>
      <p:sp>
        <p:nvSpPr>
          <p:cNvPr id="473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473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A048B86-8432-3B47-B920-7ACA6E2E8FB8}" type="slidenum">
              <a:rPr lang="de-DE"/>
              <a:pPr/>
              <a:t>4</a:t>
            </a:fld>
            <a:endParaRPr lang="de-DE"/>
          </a:p>
        </p:txBody>
      </p:sp>
      <p:sp>
        <p:nvSpPr>
          <p:cNvPr id="473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473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A048B86-8432-3B47-B920-7ACA6E2E8FB8}" type="slidenum">
              <a:rPr lang="de-DE"/>
              <a:pPr/>
              <a:t>5</a:t>
            </a:fld>
            <a:endParaRPr lang="de-DE"/>
          </a:p>
        </p:txBody>
      </p:sp>
      <p:sp>
        <p:nvSpPr>
          <p:cNvPr id="473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473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A048B86-8432-3B47-B920-7ACA6E2E8FB8}" type="slidenum">
              <a:rPr lang="de-DE"/>
              <a:pPr/>
              <a:t>6</a:t>
            </a:fld>
            <a:endParaRPr lang="de-DE"/>
          </a:p>
        </p:txBody>
      </p:sp>
      <p:sp>
        <p:nvSpPr>
          <p:cNvPr id="473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473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A048B86-8432-3B47-B920-7ACA6E2E8FB8}" type="slidenum">
              <a:rPr lang="de-DE"/>
              <a:pPr/>
              <a:t>7</a:t>
            </a:fld>
            <a:endParaRPr lang="de-DE"/>
          </a:p>
        </p:txBody>
      </p:sp>
      <p:sp>
        <p:nvSpPr>
          <p:cNvPr id="473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473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A048B86-8432-3B47-B920-7ACA6E2E8FB8}" type="slidenum">
              <a:rPr lang="de-DE"/>
              <a:pPr/>
              <a:t>8</a:t>
            </a:fld>
            <a:endParaRPr lang="de-DE"/>
          </a:p>
        </p:txBody>
      </p:sp>
      <p:sp>
        <p:nvSpPr>
          <p:cNvPr id="473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473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A048B86-8432-3B47-B920-7ACA6E2E8FB8}" type="slidenum">
              <a:rPr lang="de-DE"/>
              <a:pPr/>
              <a:t>9</a:t>
            </a:fld>
            <a:endParaRPr lang="de-DE"/>
          </a:p>
        </p:txBody>
      </p:sp>
      <p:sp>
        <p:nvSpPr>
          <p:cNvPr id="473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473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defRPr sz="800"/>
            </a:lvl1pPr>
          </a:lstStyle>
          <a:p>
            <a:pPr lvl="0"/>
            <a:r>
              <a:rPr lang="de-DE" noProof="0" smtClean="0"/>
              <a:t>Master-Untertitelformat bearbeiten</a:t>
            </a:r>
          </a:p>
        </p:txBody>
      </p:sp>
      <p:sp>
        <p:nvSpPr>
          <p:cNvPr id="70660" name="Rectangle 4"/>
          <p:cNvSpPr>
            <a:spLocks noGrp="1" noChangeArrowheads="1"/>
          </p:cNvSpPr>
          <p:nvPr>
            <p:ph type="dt" sz="half" idx="2"/>
          </p:nvPr>
        </p:nvSpPr>
        <p:spPr>
          <a:xfrm>
            <a:off x="457200" y="6265863"/>
            <a:ext cx="2133600" cy="476250"/>
          </a:xfrm>
        </p:spPr>
        <p:txBody>
          <a:bodyPr/>
          <a:lstStyle>
            <a:lvl1pPr>
              <a:defRPr sz="600">
                <a:latin typeface="+mn-lt"/>
              </a:defRPr>
            </a:lvl1pPr>
          </a:lstStyle>
          <a:p>
            <a:endParaRPr lang="de-DE"/>
          </a:p>
        </p:txBody>
      </p:sp>
      <p:sp>
        <p:nvSpPr>
          <p:cNvPr id="70661" name="Rectangle 5"/>
          <p:cNvSpPr>
            <a:spLocks noGrp="1" noChangeArrowheads="1"/>
          </p:cNvSpPr>
          <p:nvPr>
            <p:ph type="ftr" sz="quarter" idx="3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 sz="600">
                <a:latin typeface="+mn-lt"/>
              </a:defRPr>
            </a:lvl1pPr>
          </a:lstStyle>
          <a:p>
            <a:endParaRPr lang="de-DE"/>
          </a:p>
        </p:txBody>
      </p:sp>
      <p:sp>
        <p:nvSpPr>
          <p:cNvPr id="70662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 sz="600">
                <a:latin typeface="+mn-lt"/>
              </a:defRPr>
            </a:lvl1pPr>
          </a:lstStyle>
          <a:p>
            <a:fld id="{34BF5620-C6CF-3247-857D-42C26D4182B0}" type="slidenum">
              <a:rPr lang="de-DE"/>
              <a:pPr/>
              <a:t>‹Nr.›</a:t>
            </a:fld>
            <a:endParaRPr lang="de-DE"/>
          </a:p>
        </p:txBody>
      </p:sp>
      <p:pic>
        <p:nvPicPr>
          <p:cNvPr id="70669" name="Picture 1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9538" y="315913"/>
            <a:ext cx="3600450" cy="69691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dissolv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FAF2C85-F370-644D-A253-0F496ECD0F09}" type="slidenum">
              <a:rPr lang="de-DE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="" xmlns:p14="http://schemas.microsoft.com/office/powerpoint/2010/main" val="2651978105"/>
      </p:ext>
    </p:extLst>
  </p:cSld>
  <p:clrMapOvr>
    <a:masterClrMapping/>
  </p:clrMapOvr>
  <p:transition>
    <p:dissolv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61150" y="914400"/>
            <a:ext cx="1949450" cy="4495800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09625" y="914400"/>
            <a:ext cx="5699125" cy="4495800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1A6DFB6-E52D-BD4F-BB67-12B71D9B7E77}" type="slidenum">
              <a:rPr lang="de-DE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="" xmlns:p14="http://schemas.microsoft.com/office/powerpoint/2010/main" val="3066115823"/>
      </p:ext>
    </p:extLst>
  </p:cSld>
  <p:clrMapOvr>
    <a:masterClrMapping/>
  </p:clrMapOvr>
  <p:transition>
    <p:dissolv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defRPr sz="800"/>
            </a:lvl1pPr>
          </a:lstStyle>
          <a:p>
            <a:pPr lvl="0"/>
            <a:r>
              <a:rPr lang="de-DE" noProof="0" smtClean="0"/>
              <a:t>Master-Untertitelformat bearbeiten</a:t>
            </a:r>
          </a:p>
        </p:txBody>
      </p:sp>
      <p:sp>
        <p:nvSpPr>
          <p:cNvPr id="70660" name="Rectangle 4"/>
          <p:cNvSpPr>
            <a:spLocks noGrp="1" noChangeArrowheads="1"/>
          </p:cNvSpPr>
          <p:nvPr>
            <p:ph type="dt" sz="half" idx="2"/>
          </p:nvPr>
        </p:nvSpPr>
        <p:spPr>
          <a:xfrm>
            <a:off x="457200" y="6265863"/>
            <a:ext cx="2133600" cy="476250"/>
          </a:xfrm>
        </p:spPr>
        <p:txBody>
          <a:bodyPr/>
          <a:lstStyle>
            <a:lvl1pPr>
              <a:defRPr sz="600">
                <a:latin typeface="+mn-lt"/>
              </a:defRPr>
            </a:lvl1pPr>
          </a:lstStyle>
          <a:p>
            <a:endParaRPr lang="de-DE"/>
          </a:p>
        </p:txBody>
      </p:sp>
      <p:sp>
        <p:nvSpPr>
          <p:cNvPr id="70661" name="Rectangle 5"/>
          <p:cNvSpPr>
            <a:spLocks noGrp="1" noChangeArrowheads="1"/>
          </p:cNvSpPr>
          <p:nvPr>
            <p:ph type="ftr" sz="quarter" idx="3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 sz="600">
                <a:latin typeface="+mn-lt"/>
              </a:defRPr>
            </a:lvl1pPr>
          </a:lstStyle>
          <a:p>
            <a:endParaRPr lang="de-DE"/>
          </a:p>
        </p:txBody>
      </p:sp>
      <p:sp>
        <p:nvSpPr>
          <p:cNvPr id="70662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 sz="600">
                <a:latin typeface="+mn-lt"/>
              </a:defRPr>
            </a:lvl1pPr>
          </a:lstStyle>
          <a:p>
            <a:fld id="{34BF5620-C6CF-3247-857D-42C26D4182B0}" type="slidenum">
              <a:rPr lang="de-DE"/>
              <a:pPr/>
              <a:t>‹Nr.›</a:t>
            </a:fld>
            <a:endParaRPr lang="de-DE"/>
          </a:p>
        </p:txBody>
      </p:sp>
      <p:pic>
        <p:nvPicPr>
          <p:cNvPr id="70669" name="Picture 1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9538" y="315913"/>
            <a:ext cx="3600450" cy="69691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dissolv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8014DAC-87E6-4547-A383-B38B2E108E16}" type="slidenum">
              <a:rPr lang="de-DE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="" xmlns:p14="http://schemas.microsoft.com/office/powerpoint/2010/main" val="1148800268"/>
      </p:ext>
    </p:extLst>
  </p:cSld>
  <p:clrMapOvr>
    <a:masterClrMapping/>
  </p:clrMapOvr>
  <p:transition>
    <p:dissolv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AA42417-3164-0943-9017-67C589CC036F}" type="slidenum">
              <a:rPr lang="de-DE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="" xmlns:p14="http://schemas.microsoft.com/office/powerpoint/2010/main" val="3034205399"/>
      </p:ext>
    </p:extLst>
  </p:cSld>
  <p:clrMapOvr>
    <a:masterClrMapping/>
  </p:clrMapOvr>
  <p:transition>
    <p:dissolv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09625" y="1752600"/>
            <a:ext cx="3695700" cy="3657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57725" y="1752600"/>
            <a:ext cx="3695700" cy="3657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FBC0EA9-C867-2B4F-9729-3D626009CAFF}" type="slidenum">
              <a:rPr lang="de-DE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="" xmlns:p14="http://schemas.microsoft.com/office/powerpoint/2010/main" val="2250845568"/>
      </p:ext>
    </p:extLst>
  </p:cSld>
  <p:clrMapOvr>
    <a:masterClrMapping/>
  </p:clrMapOvr>
  <p:transition>
    <p:dissolv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F4BE13E-CC3E-F447-B6A4-1E032E252A8F}" type="slidenum">
              <a:rPr lang="de-DE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="" xmlns:p14="http://schemas.microsoft.com/office/powerpoint/2010/main" val="80957772"/>
      </p:ext>
    </p:extLst>
  </p:cSld>
  <p:clrMapOvr>
    <a:masterClrMapping/>
  </p:clrMapOvr>
  <p:transition>
    <p:dissolv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DDA51BA-B64E-1F45-9983-568272F2EB24}" type="slidenum">
              <a:rPr lang="de-DE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="" xmlns:p14="http://schemas.microsoft.com/office/powerpoint/2010/main" val="640018809"/>
      </p:ext>
    </p:extLst>
  </p:cSld>
  <p:clrMapOvr>
    <a:masterClrMapping/>
  </p:clrMapOvr>
  <p:transition>
    <p:dissolv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FA4511A-F5F3-134A-8DAC-EFD658B557FF}" type="slidenum">
              <a:rPr lang="de-DE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="" xmlns:p14="http://schemas.microsoft.com/office/powerpoint/2010/main" val="595477655"/>
      </p:ext>
    </p:extLst>
  </p:cSld>
  <p:clrMapOvr>
    <a:masterClrMapping/>
  </p:clrMapOvr>
  <p:transition>
    <p:dissolv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5D661A6-7BCD-0C49-97D7-5D7681B7A14F}" type="slidenum">
              <a:rPr lang="de-DE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="" xmlns:p14="http://schemas.microsoft.com/office/powerpoint/2010/main" val="10573680"/>
      </p:ext>
    </p:extLst>
  </p:cSld>
  <p:clrMapOvr>
    <a:masterClrMapping/>
  </p:clrMapOvr>
  <p:transition>
    <p:dissolv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8014DAC-87E6-4547-A383-B38B2E108E16}" type="slidenum">
              <a:rPr lang="de-DE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="" xmlns:p14="http://schemas.microsoft.com/office/powerpoint/2010/main" val="1148800268"/>
      </p:ext>
    </p:extLst>
  </p:cSld>
  <p:clrMapOvr>
    <a:masterClrMapping/>
  </p:clrMapOvr>
  <p:transition>
    <p:dissolv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5B4AFFE-FA04-6B46-B9B8-B5440A8B971B}" type="slidenum">
              <a:rPr lang="de-DE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="" xmlns:p14="http://schemas.microsoft.com/office/powerpoint/2010/main" val="3379137431"/>
      </p:ext>
    </p:extLst>
  </p:cSld>
  <p:clrMapOvr>
    <a:masterClrMapping/>
  </p:clrMapOvr>
  <p:transition>
    <p:dissolv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FAF2C85-F370-644D-A253-0F496ECD0F09}" type="slidenum">
              <a:rPr lang="de-DE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="" xmlns:p14="http://schemas.microsoft.com/office/powerpoint/2010/main" val="2651978105"/>
      </p:ext>
    </p:extLst>
  </p:cSld>
  <p:clrMapOvr>
    <a:masterClrMapping/>
  </p:clrMapOvr>
  <p:transition>
    <p:dissolv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61150" y="914400"/>
            <a:ext cx="1949450" cy="4495800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09625" y="914400"/>
            <a:ext cx="5699125" cy="4495800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1A6DFB6-E52D-BD4F-BB67-12B71D9B7E77}" type="slidenum">
              <a:rPr lang="de-DE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="" xmlns:p14="http://schemas.microsoft.com/office/powerpoint/2010/main" val="3066115823"/>
      </p:ext>
    </p:extLst>
  </p:cSld>
  <p:clrMapOvr>
    <a:masterClrMapping/>
  </p:clrMapOvr>
  <p:transition>
    <p:dissolv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defRPr sz="800"/>
            </a:lvl1pPr>
          </a:lstStyle>
          <a:p>
            <a:pPr lvl="0"/>
            <a:r>
              <a:rPr lang="de-DE" noProof="0" smtClean="0"/>
              <a:t>Master-Untertitelformat bearbeiten</a:t>
            </a:r>
          </a:p>
        </p:txBody>
      </p:sp>
      <p:sp>
        <p:nvSpPr>
          <p:cNvPr id="70660" name="Rectangle 4"/>
          <p:cNvSpPr>
            <a:spLocks noGrp="1" noChangeArrowheads="1"/>
          </p:cNvSpPr>
          <p:nvPr>
            <p:ph type="dt" sz="half" idx="2"/>
          </p:nvPr>
        </p:nvSpPr>
        <p:spPr>
          <a:xfrm>
            <a:off x="457200" y="6265863"/>
            <a:ext cx="2133600" cy="476250"/>
          </a:xfrm>
        </p:spPr>
        <p:txBody>
          <a:bodyPr/>
          <a:lstStyle>
            <a:lvl1pPr>
              <a:defRPr sz="600">
                <a:latin typeface="+mn-lt"/>
              </a:defRPr>
            </a:lvl1pPr>
          </a:lstStyle>
          <a:p>
            <a:endParaRPr lang="de-DE"/>
          </a:p>
        </p:txBody>
      </p:sp>
      <p:sp>
        <p:nvSpPr>
          <p:cNvPr id="70661" name="Rectangle 5"/>
          <p:cNvSpPr>
            <a:spLocks noGrp="1" noChangeArrowheads="1"/>
          </p:cNvSpPr>
          <p:nvPr>
            <p:ph type="ftr" sz="quarter" idx="3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 sz="600">
                <a:latin typeface="+mn-lt"/>
              </a:defRPr>
            </a:lvl1pPr>
          </a:lstStyle>
          <a:p>
            <a:endParaRPr lang="de-DE"/>
          </a:p>
        </p:txBody>
      </p:sp>
      <p:sp>
        <p:nvSpPr>
          <p:cNvPr id="70662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 sz="600">
                <a:latin typeface="+mn-lt"/>
              </a:defRPr>
            </a:lvl1pPr>
          </a:lstStyle>
          <a:p>
            <a:fld id="{34BF5620-C6CF-3247-857D-42C26D4182B0}" type="slidenum">
              <a:rPr lang="de-DE"/>
              <a:pPr/>
              <a:t>‹Nr.›</a:t>
            </a:fld>
            <a:endParaRPr lang="de-DE"/>
          </a:p>
        </p:txBody>
      </p:sp>
      <p:pic>
        <p:nvPicPr>
          <p:cNvPr id="70669" name="Picture 1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9538" y="315913"/>
            <a:ext cx="3600450" cy="69691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dissolv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8014DAC-87E6-4547-A383-B38B2E108E16}" type="slidenum">
              <a:rPr lang="de-DE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="" xmlns:p14="http://schemas.microsoft.com/office/powerpoint/2010/main" val="1148800268"/>
      </p:ext>
    </p:extLst>
  </p:cSld>
  <p:clrMapOvr>
    <a:masterClrMapping/>
  </p:clrMapOvr>
  <p:transition>
    <p:dissolv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AA42417-3164-0943-9017-67C589CC036F}" type="slidenum">
              <a:rPr lang="de-DE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="" xmlns:p14="http://schemas.microsoft.com/office/powerpoint/2010/main" val="3034205399"/>
      </p:ext>
    </p:extLst>
  </p:cSld>
  <p:clrMapOvr>
    <a:masterClrMapping/>
  </p:clrMapOvr>
  <p:transition>
    <p:dissolv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09625" y="1752600"/>
            <a:ext cx="3695700" cy="3657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57725" y="1752600"/>
            <a:ext cx="3695700" cy="3657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FBC0EA9-C867-2B4F-9729-3D626009CAFF}" type="slidenum">
              <a:rPr lang="de-DE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="" xmlns:p14="http://schemas.microsoft.com/office/powerpoint/2010/main" val="2250845568"/>
      </p:ext>
    </p:extLst>
  </p:cSld>
  <p:clrMapOvr>
    <a:masterClrMapping/>
  </p:clrMapOvr>
  <p:transition>
    <p:dissolv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F4BE13E-CC3E-F447-B6A4-1E032E252A8F}" type="slidenum">
              <a:rPr lang="de-DE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="" xmlns:p14="http://schemas.microsoft.com/office/powerpoint/2010/main" val="80957772"/>
      </p:ext>
    </p:extLst>
  </p:cSld>
  <p:clrMapOvr>
    <a:masterClrMapping/>
  </p:clrMapOvr>
  <p:transition>
    <p:dissolv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DDA51BA-B64E-1F45-9983-568272F2EB24}" type="slidenum">
              <a:rPr lang="de-DE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="" xmlns:p14="http://schemas.microsoft.com/office/powerpoint/2010/main" val="640018809"/>
      </p:ext>
    </p:extLst>
  </p:cSld>
  <p:clrMapOvr>
    <a:masterClrMapping/>
  </p:clrMapOvr>
  <p:transition>
    <p:dissolv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FA4511A-F5F3-134A-8DAC-EFD658B557FF}" type="slidenum">
              <a:rPr lang="de-DE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="" xmlns:p14="http://schemas.microsoft.com/office/powerpoint/2010/main" val="595477655"/>
      </p:ext>
    </p:extLst>
  </p:cSld>
  <p:clrMapOvr>
    <a:masterClrMapping/>
  </p:clrMapOvr>
  <p:transition>
    <p:dissolv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AA42417-3164-0943-9017-67C589CC036F}" type="slidenum">
              <a:rPr lang="de-DE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="" xmlns:p14="http://schemas.microsoft.com/office/powerpoint/2010/main" val="3034205399"/>
      </p:ext>
    </p:extLst>
  </p:cSld>
  <p:clrMapOvr>
    <a:masterClrMapping/>
  </p:clrMapOvr>
  <p:transition>
    <p:dissolv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5D661A6-7BCD-0C49-97D7-5D7681B7A14F}" type="slidenum">
              <a:rPr lang="de-DE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="" xmlns:p14="http://schemas.microsoft.com/office/powerpoint/2010/main" val="10573680"/>
      </p:ext>
    </p:extLst>
  </p:cSld>
  <p:clrMapOvr>
    <a:masterClrMapping/>
  </p:clrMapOvr>
  <p:transition>
    <p:dissolv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5B4AFFE-FA04-6B46-B9B8-B5440A8B971B}" type="slidenum">
              <a:rPr lang="de-DE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="" xmlns:p14="http://schemas.microsoft.com/office/powerpoint/2010/main" val="3379137431"/>
      </p:ext>
    </p:extLst>
  </p:cSld>
  <p:clrMapOvr>
    <a:masterClrMapping/>
  </p:clrMapOvr>
  <p:transition>
    <p:dissolv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FAF2C85-F370-644D-A253-0F496ECD0F09}" type="slidenum">
              <a:rPr lang="de-DE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="" xmlns:p14="http://schemas.microsoft.com/office/powerpoint/2010/main" val="2651978105"/>
      </p:ext>
    </p:extLst>
  </p:cSld>
  <p:clrMapOvr>
    <a:masterClrMapping/>
  </p:clrMapOvr>
  <p:transition>
    <p:dissolv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61150" y="914400"/>
            <a:ext cx="1949450" cy="4495800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09625" y="914400"/>
            <a:ext cx="5699125" cy="4495800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1A6DFB6-E52D-BD4F-BB67-12B71D9B7E77}" type="slidenum">
              <a:rPr lang="de-DE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="" xmlns:p14="http://schemas.microsoft.com/office/powerpoint/2010/main" val="3066115823"/>
      </p:ext>
    </p:extLst>
  </p:cSld>
  <p:clrMapOvr>
    <a:masterClrMapping/>
  </p:clrMapOvr>
  <p:transition>
    <p:dissolv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defRPr sz="800"/>
            </a:lvl1pPr>
          </a:lstStyle>
          <a:p>
            <a:pPr lvl="0"/>
            <a:r>
              <a:rPr lang="de-DE" noProof="0" smtClean="0"/>
              <a:t>Master-Untertitelformat bearbeiten</a:t>
            </a:r>
          </a:p>
        </p:txBody>
      </p:sp>
      <p:sp>
        <p:nvSpPr>
          <p:cNvPr id="70660" name="Rectangle 4"/>
          <p:cNvSpPr>
            <a:spLocks noGrp="1" noChangeArrowheads="1"/>
          </p:cNvSpPr>
          <p:nvPr>
            <p:ph type="dt" sz="half" idx="2"/>
          </p:nvPr>
        </p:nvSpPr>
        <p:spPr>
          <a:xfrm>
            <a:off x="457200" y="6265863"/>
            <a:ext cx="2133600" cy="476250"/>
          </a:xfrm>
        </p:spPr>
        <p:txBody>
          <a:bodyPr/>
          <a:lstStyle>
            <a:lvl1pPr>
              <a:defRPr sz="600">
                <a:latin typeface="+mn-lt"/>
              </a:defRPr>
            </a:lvl1pPr>
          </a:lstStyle>
          <a:p>
            <a:endParaRPr lang="de-DE"/>
          </a:p>
        </p:txBody>
      </p:sp>
      <p:sp>
        <p:nvSpPr>
          <p:cNvPr id="70661" name="Rectangle 5"/>
          <p:cNvSpPr>
            <a:spLocks noGrp="1" noChangeArrowheads="1"/>
          </p:cNvSpPr>
          <p:nvPr>
            <p:ph type="ftr" sz="quarter" idx="3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 sz="600">
                <a:latin typeface="+mn-lt"/>
              </a:defRPr>
            </a:lvl1pPr>
          </a:lstStyle>
          <a:p>
            <a:endParaRPr lang="de-DE"/>
          </a:p>
        </p:txBody>
      </p:sp>
      <p:sp>
        <p:nvSpPr>
          <p:cNvPr id="70662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 sz="600">
                <a:latin typeface="+mn-lt"/>
              </a:defRPr>
            </a:lvl1pPr>
          </a:lstStyle>
          <a:p>
            <a:fld id="{34BF5620-C6CF-3247-857D-42C26D4182B0}" type="slidenum">
              <a:rPr lang="de-DE"/>
              <a:pPr/>
              <a:t>‹Nr.›</a:t>
            </a:fld>
            <a:endParaRPr lang="de-DE"/>
          </a:p>
        </p:txBody>
      </p:sp>
      <p:pic>
        <p:nvPicPr>
          <p:cNvPr id="70669" name="Picture 1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9538" y="315913"/>
            <a:ext cx="3600450" cy="69691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dissolv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8014DAC-87E6-4547-A383-B38B2E108E16}" type="slidenum">
              <a:rPr lang="de-DE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="" xmlns:p14="http://schemas.microsoft.com/office/powerpoint/2010/main" val="1148800268"/>
      </p:ext>
    </p:extLst>
  </p:cSld>
  <p:clrMapOvr>
    <a:masterClrMapping/>
  </p:clrMapOvr>
  <p:transition>
    <p:dissolv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AA42417-3164-0943-9017-67C589CC036F}" type="slidenum">
              <a:rPr lang="de-DE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="" xmlns:p14="http://schemas.microsoft.com/office/powerpoint/2010/main" val="3034205399"/>
      </p:ext>
    </p:extLst>
  </p:cSld>
  <p:clrMapOvr>
    <a:masterClrMapping/>
  </p:clrMapOvr>
  <p:transition>
    <p:dissolv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09625" y="1752600"/>
            <a:ext cx="3695700" cy="3657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57725" y="1752600"/>
            <a:ext cx="3695700" cy="3657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FBC0EA9-C867-2B4F-9729-3D626009CAFF}" type="slidenum">
              <a:rPr lang="de-DE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="" xmlns:p14="http://schemas.microsoft.com/office/powerpoint/2010/main" val="2250845568"/>
      </p:ext>
    </p:extLst>
  </p:cSld>
  <p:clrMapOvr>
    <a:masterClrMapping/>
  </p:clrMapOvr>
  <p:transition>
    <p:dissolv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F4BE13E-CC3E-F447-B6A4-1E032E252A8F}" type="slidenum">
              <a:rPr lang="de-DE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="" xmlns:p14="http://schemas.microsoft.com/office/powerpoint/2010/main" val="80957772"/>
      </p:ext>
    </p:extLst>
  </p:cSld>
  <p:clrMapOvr>
    <a:masterClrMapping/>
  </p:clrMapOvr>
  <p:transition>
    <p:dissolv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DDA51BA-B64E-1F45-9983-568272F2EB24}" type="slidenum">
              <a:rPr lang="de-DE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="" xmlns:p14="http://schemas.microsoft.com/office/powerpoint/2010/main" val="640018809"/>
      </p:ext>
    </p:extLst>
  </p:cSld>
  <p:clrMapOvr>
    <a:masterClrMapping/>
  </p:clrMapOvr>
  <p:transition>
    <p:dissolv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09625" y="1752600"/>
            <a:ext cx="3695700" cy="3657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57725" y="1752600"/>
            <a:ext cx="3695700" cy="3657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FBC0EA9-C867-2B4F-9729-3D626009CAFF}" type="slidenum">
              <a:rPr lang="de-DE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="" xmlns:p14="http://schemas.microsoft.com/office/powerpoint/2010/main" val="2250845568"/>
      </p:ext>
    </p:extLst>
  </p:cSld>
  <p:clrMapOvr>
    <a:masterClrMapping/>
  </p:clrMapOvr>
  <p:transition>
    <p:dissolv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FA4511A-F5F3-134A-8DAC-EFD658B557FF}" type="slidenum">
              <a:rPr lang="de-DE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="" xmlns:p14="http://schemas.microsoft.com/office/powerpoint/2010/main" val="595477655"/>
      </p:ext>
    </p:extLst>
  </p:cSld>
  <p:clrMapOvr>
    <a:masterClrMapping/>
  </p:clrMapOvr>
  <p:transition>
    <p:dissolv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5D661A6-7BCD-0C49-97D7-5D7681B7A14F}" type="slidenum">
              <a:rPr lang="de-DE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="" xmlns:p14="http://schemas.microsoft.com/office/powerpoint/2010/main" val="10573680"/>
      </p:ext>
    </p:extLst>
  </p:cSld>
  <p:clrMapOvr>
    <a:masterClrMapping/>
  </p:clrMapOvr>
  <p:transition>
    <p:dissolv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5B4AFFE-FA04-6B46-B9B8-B5440A8B971B}" type="slidenum">
              <a:rPr lang="de-DE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="" xmlns:p14="http://schemas.microsoft.com/office/powerpoint/2010/main" val="3379137431"/>
      </p:ext>
    </p:extLst>
  </p:cSld>
  <p:clrMapOvr>
    <a:masterClrMapping/>
  </p:clrMapOvr>
  <p:transition>
    <p:dissolv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FAF2C85-F370-644D-A253-0F496ECD0F09}" type="slidenum">
              <a:rPr lang="de-DE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="" xmlns:p14="http://schemas.microsoft.com/office/powerpoint/2010/main" val="2651978105"/>
      </p:ext>
    </p:extLst>
  </p:cSld>
  <p:clrMapOvr>
    <a:masterClrMapping/>
  </p:clrMapOvr>
  <p:transition>
    <p:dissolv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61150" y="914400"/>
            <a:ext cx="1949450" cy="4495800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09625" y="914400"/>
            <a:ext cx="5699125" cy="4495800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1A6DFB6-E52D-BD4F-BB67-12B71D9B7E77}" type="slidenum">
              <a:rPr lang="de-DE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="" xmlns:p14="http://schemas.microsoft.com/office/powerpoint/2010/main" val="3066115823"/>
      </p:ext>
    </p:extLst>
  </p:cSld>
  <p:clrMapOvr>
    <a:masterClrMapping/>
  </p:clrMapOvr>
  <p:transition>
    <p:dissolv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defRPr sz="800"/>
            </a:lvl1pPr>
          </a:lstStyle>
          <a:p>
            <a:pPr lvl="0"/>
            <a:r>
              <a:rPr lang="de-DE" noProof="0" smtClean="0"/>
              <a:t>Master-Untertitelformat bearbeiten</a:t>
            </a:r>
          </a:p>
        </p:txBody>
      </p:sp>
      <p:sp>
        <p:nvSpPr>
          <p:cNvPr id="70660" name="Rectangle 4"/>
          <p:cNvSpPr>
            <a:spLocks noGrp="1" noChangeArrowheads="1"/>
          </p:cNvSpPr>
          <p:nvPr>
            <p:ph type="dt" sz="half" idx="2"/>
          </p:nvPr>
        </p:nvSpPr>
        <p:spPr>
          <a:xfrm>
            <a:off x="457200" y="6265863"/>
            <a:ext cx="2133600" cy="476250"/>
          </a:xfrm>
        </p:spPr>
        <p:txBody>
          <a:bodyPr/>
          <a:lstStyle>
            <a:lvl1pPr>
              <a:defRPr sz="600">
                <a:latin typeface="+mn-lt"/>
              </a:defRPr>
            </a:lvl1pPr>
          </a:lstStyle>
          <a:p>
            <a:endParaRPr lang="de-DE"/>
          </a:p>
        </p:txBody>
      </p:sp>
      <p:sp>
        <p:nvSpPr>
          <p:cNvPr id="70661" name="Rectangle 5"/>
          <p:cNvSpPr>
            <a:spLocks noGrp="1" noChangeArrowheads="1"/>
          </p:cNvSpPr>
          <p:nvPr>
            <p:ph type="ftr" sz="quarter" idx="3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 sz="600">
                <a:latin typeface="+mn-lt"/>
              </a:defRPr>
            </a:lvl1pPr>
          </a:lstStyle>
          <a:p>
            <a:endParaRPr lang="de-DE"/>
          </a:p>
        </p:txBody>
      </p:sp>
      <p:sp>
        <p:nvSpPr>
          <p:cNvPr id="70662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 sz="600">
                <a:latin typeface="+mn-lt"/>
              </a:defRPr>
            </a:lvl1pPr>
          </a:lstStyle>
          <a:p>
            <a:fld id="{34BF5620-C6CF-3247-857D-42C26D4182B0}" type="slidenum">
              <a:rPr lang="de-DE"/>
              <a:pPr/>
              <a:t>‹Nr.›</a:t>
            </a:fld>
            <a:endParaRPr lang="de-DE"/>
          </a:p>
        </p:txBody>
      </p:sp>
      <p:pic>
        <p:nvPicPr>
          <p:cNvPr id="70669" name="Picture 1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9538" y="315913"/>
            <a:ext cx="3600450" cy="69691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dissolv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8014DAC-87E6-4547-A383-B38B2E108E16}" type="slidenum">
              <a:rPr lang="de-DE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="" xmlns:p14="http://schemas.microsoft.com/office/powerpoint/2010/main" val="1148800268"/>
      </p:ext>
    </p:extLst>
  </p:cSld>
  <p:clrMapOvr>
    <a:masterClrMapping/>
  </p:clrMapOvr>
  <p:transition>
    <p:dissolv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AA42417-3164-0943-9017-67C589CC036F}" type="slidenum">
              <a:rPr lang="de-DE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="" xmlns:p14="http://schemas.microsoft.com/office/powerpoint/2010/main" val="3034205399"/>
      </p:ext>
    </p:extLst>
  </p:cSld>
  <p:clrMapOvr>
    <a:masterClrMapping/>
  </p:clrMapOvr>
  <p:transition>
    <p:dissolv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09625" y="1752600"/>
            <a:ext cx="3695700" cy="3657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57725" y="1752600"/>
            <a:ext cx="3695700" cy="3657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FBC0EA9-C867-2B4F-9729-3D626009CAFF}" type="slidenum">
              <a:rPr lang="de-DE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="" xmlns:p14="http://schemas.microsoft.com/office/powerpoint/2010/main" val="2250845568"/>
      </p:ext>
    </p:extLst>
  </p:cSld>
  <p:clrMapOvr>
    <a:masterClrMapping/>
  </p:clrMapOvr>
  <p:transition>
    <p:dissolv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F4BE13E-CC3E-F447-B6A4-1E032E252A8F}" type="slidenum">
              <a:rPr lang="de-DE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="" xmlns:p14="http://schemas.microsoft.com/office/powerpoint/2010/main" val="80957772"/>
      </p:ext>
    </p:extLst>
  </p:cSld>
  <p:clrMapOvr>
    <a:masterClrMapping/>
  </p:clrMapOvr>
  <p:transition>
    <p:dissolv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F4BE13E-CC3E-F447-B6A4-1E032E252A8F}" type="slidenum">
              <a:rPr lang="de-DE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="" xmlns:p14="http://schemas.microsoft.com/office/powerpoint/2010/main" val="80957772"/>
      </p:ext>
    </p:extLst>
  </p:cSld>
  <p:clrMapOvr>
    <a:masterClrMapping/>
  </p:clrMapOvr>
  <p:transition>
    <p:dissolv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DDA51BA-B64E-1F45-9983-568272F2EB24}" type="slidenum">
              <a:rPr lang="de-DE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="" xmlns:p14="http://schemas.microsoft.com/office/powerpoint/2010/main" val="640018809"/>
      </p:ext>
    </p:extLst>
  </p:cSld>
  <p:clrMapOvr>
    <a:masterClrMapping/>
  </p:clrMapOvr>
  <p:transition>
    <p:dissolv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FA4511A-F5F3-134A-8DAC-EFD658B557FF}" type="slidenum">
              <a:rPr lang="de-DE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="" xmlns:p14="http://schemas.microsoft.com/office/powerpoint/2010/main" val="595477655"/>
      </p:ext>
    </p:extLst>
  </p:cSld>
  <p:clrMapOvr>
    <a:masterClrMapping/>
  </p:clrMapOvr>
  <p:transition>
    <p:dissolv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5D661A6-7BCD-0C49-97D7-5D7681B7A14F}" type="slidenum">
              <a:rPr lang="de-DE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="" xmlns:p14="http://schemas.microsoft.com/office/powerpoint/2010/main" val="10573680"/>
      </p:ext>
    </p:extLst>
  </p:cSld>
  <p:clrMapOvr>
    <a:masterClrMapping/>
  </p:clrMapOvr>
  <p:transition>
    <p:dissolv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5B4AFFE-FA04-6B46-B9B8-B5440A8B971B}" type="slidenum">
              <a:rPr lang="de-DE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="" xmlns:p14="http://schemas.microsoft.com/office/powerpoint/2010/main" val="3379137431"/>
      </p:ext>
    </p:extLst>
  </p:cSld>
  <p:clrMapOvr>
    <a:masterClrMapping/>
  </p:clrMapOvr>
  <p:transition>
    <p:dissolv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FAF2C85-F370-644D-A253-0F496ECD0F09}" type="slidenum">
              <a:rPr lang="de-DE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="" xmlns:p14="http://schemas.microsoft.com/office/powerpoint/2010/main" val="2651978105"/>
      </p:ext>
    </p:extLst>
  </p:cSld>
  <p:clrMapOvr>
    <a:masterClrMapping/>
  </p:clrMapOvr>
  <p:transition>
    <p:dissolv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61150" y="914400"/>
            <a:ext cx="1949450" cy="4495800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09625" y="914400"/>
            <a:ext cx="5699125" cy="4495800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1A6DFB6-E52D-BD4F-BB67-12B71D9B7E77}" type="slidenum">
              <a:rPr lang="de-DE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="" xmlns:p14="http://schemas.microsoft.com/office/powerpoint/2010/main" val="3066115823"/>
      </p:ext>
    </p:extLst>
  </p:cSld>
  <p:clrMapOvr>
    <a:masterClrMapping/>
  </p:clrMapOvr>
  <p:transition>
    <p:dissolv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defRPr sz="800"/>
            </a:lvl1pPr>
          </a:lstStyle>
          <a:p>
            <a:pPr lvl="0"/>
            <a:r>
              <a:rPr lang="de-DE" noProof="0" smtClean="0"/>
              <a:t>Master-Untertitelformat bearbeiten</a:t>
            </a:r>
          </a:p>
        </p:txBody>
      </p:sp>
      <p:sp>
        <p:nvSpPr>
          <p:cNvPr id="70660" name="Rectangle 4"/>
          <p:cNvSpPr>
            <a:spLocks noGrp="1" noChangeArrowheads="1"/>
          </p:cNvSpPr>
          <p:nvPr>
            <p:ph type="dt" sz="half" idx="2"/>
          </p:nvPr>
        </p:nvSpPr>
        <p:spPr>
          <a:xfrm>
            <a:off x="457200" y="6265863"/>
            <a:ext cx="2133600" cy="476250"/>
          </a:xfrm>
        </p:spPr>
        <p:txBody>
          <a:bodyPr/>
          <a:lstStyle>
            <a:lvl1pPr>
              <a:defRPr sz="600">
                <a:latin typeface="+mn-lt"/>
              </a:defRPr>
            </a:lvl1pPr>
          </a:lstStyle>
          <a:p>
            <a:endParaRPr lang="de-DE"/>
          </a:p>
        </p:txBody>
      </p:sp>
      <p:sp>
        <p:nvSpPr>
          <p:cNvPr id="70661" name="Rectangle 5"/>
          <p:cNvSpPr>
            <a:spLocks noGrp="1" noChangeArrowheads="1"/>
          </p:cNvSpPr>
          <p:nvPr>
            <p:ph type="ftr" sz="quarter" idx="3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 sz="600">
                <a:latin typeface="+mn-lt"/>
              </a:defRPr>
            </a:lvl1pPr>
          </a:lstStyle>
          <a:p>
            <a:endParaRPr lang="de-DE"/>
          </a:p>
        </p:txBody>
      </p:sp>
      <p:sp>
        <p:nvSpPr>
          <p:cNvPr id="70662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 sz="600">
                <a:latin typeface="+mn-lt"/>
              </a:defRPr>
            </a:lvl1pPr>
          </a:lstStyle>
          <a:p>
            <a:fld id="{34BF5620-C6CF-3247-857D-42C26D4182B0}" type="slidenum">
              <a:rPr lang="de-DE"/>
              <a:pPr/>
              <a:t>‹Nr.›</a:t>
            </a:fld>
            <a:endParaRPr lang="de-DE"/>
          </a:p>
        </p:txBody>
      </p:sp>
      <p:pic>
        <p:nvPicPr>
          <p:cNvPr id="70669" name="Picture 1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9538" y="315913"/>
            <a:ext cx="3600450" cy="69691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dissolv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8014DAC-87E6-4547-A383-B38B2E108E16}" type="slidenum">
              <a:rPr lang="de-DE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="" xmlns:p14="http://schemas.microsoft.com/office/powerpoint/2010/main" val="1148800268"/>
      </p:ext>
    </p:extLst>
  </p:cSld>
  <p:clrMapOvr>
    <a:masterClrMapping/>
  </p:clrMapOvr>
  <p:transition>
    <p:dissolv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AA42417-3164-0943-9017-67C589CC036F}" type="slidenum">
              <a:rPr lang="de-DE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="" xmlns:p14="http://schemas.microsoft.com/office/powerpoint/2010/main" val="3034205399"/>
      </p:ext>
    </p:extLst>
  </p:cSld>
  <p:clrMapOvr>
    <a:masterClrMapping/>
  </p:clrMapOvr>
  <p:transition>
    <p:dissolv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09625" y="1752600"/>
            <a:ext cx="3695700" cy="3657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57725" y="1752600"/>
            <a:ext cx="3695700" cy="3657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FBC0EA9-C867-2B4F-9729-3D626009CAFF}" type="slidenum">
              <a:rPr lang="de-DE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="" xmlns:p14="http://schemas.microsoft.com/office/powerpoint/2010/main" val="2250845568"/>
      </p:ext>
    </p:extLst>
  </p:cSld>
  <p:clrMapOvr>
    <a:masterClrMapping/>
  </p:clrMapOvr>
  <p:transition>
    <p:dissolv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DDA51BA-B64E-1F45-9983-568272F2EB24}" type="slidenum">
              <a:rPr lang="de-DE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="" xmlns:p14="http://schemas.microsoft.com/office/powerpoint/2010/main" val="640018809"/>
      </p:ext>
    </p:extLst>
  </p:cSld>
  <p:clrMapOvr>
    <a:masterClrMapping/>
  </p:clrMapOvr>
  <p:transition>
    <p:dissolv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F4BE13E-CC3E-F447-B6A4-1E032E252A8F}" type="slidenum">
              <a:rPr lang="de-DE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="" xmlns:p14="http://schemas.microsoft.com/office/powerpoint/2010/main" val="80957772"/>
      </p:ext>
    </p:extLst>
  </p:cSld>
  <p:clrMapOvr>
    <a:masterClrMapping/>
  </p:clrMapOvr>
  <p:transition>
    <p:dissolv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DDA51BA-B64E-1F45-9983-568272F2EB24}" type="slidenum">
              <a:rPr lang="de-DE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="" xmlns:p14="http://schemas.microsoft.com/office/powerpoint/2010/main" val="640018809"/>
      </p:ext>
    </p:extLst>
  </p:cSld>
  <p:clrMapOvr>
    <a:masterClrMapping/>
  </p:clrMapOvr>
  <p:transition>
    <p:dissolv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FA4511A-F5F3-134A-8DAC-EFD658B557FF}" type="slidenum">
              <a:rPr lang="de-DE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="" xmlns:p14="http://schemas.microsoft.com/office/powerpoint/2010/main" val="595477655"/>
      </p:ext>
    </p:extLst>
  </p:cSld>
  <p:clrMapOvr>
    <a:masterClrMapping/>
  </p:clrMapOvr>
  <p:transition>
    <p:dissolv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5D661A6-7BCD-0C49-97D7-5D7681B7A14F}" type="slidenum">
              <a:rPr lang="de-DE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="" xmlns:p14="http://schemas.microsoft.com/office/powerpoint/2010/main" val="10573680"/>
      </p:ext>
    </p:extLst>
  </p:cSld>
  <p:clrMapOvr>
    <a:masterClrMapping/>
  </p:clrMapOvr>
  <p:transition>
    <p:dissolv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5B4AFFE-FA04-6B46-B9B8-B5440A8B971B}" type="slidenum">
              <a:rPr lang="de-DE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="" xmlns:p14="http://schemas.microsoft.com/office/powerpoint/2010/main" val="3379137431"/>
      </p:ext>
    </p:extLst>
  </p:cSld>
  <p:clrMapOvr>
    <a:masterClrMapping/>
  </p:clrMapOvr>
  <p:transition>
    <p:dissolv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FAF2C85-F370-644D-A253-0F496ECD0F09}" type="slidenum">
              <a:rPr lang="de-DE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="" xmlns:p14="http://schemas.microsoft.com/office/powerpoint/2010/main" val="2651978105"/>
      </p:ext>
    </p:extLst>
  </p:cSld>
  <p:clrMapOvr>
    <a:masterClrMapping/>
  </p:clrMapOvr>
  <p:transition>
    <p:dissolv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61150" y="914400"/>
            <a:ext cx="1949450" cy="4495800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09625" y="914400"/>
            <a:ext cx="5699125" cy="4495800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1A6DFB6-E52D-BD4F-BB67-12B71D9B7E77}" type="slidenum">
              <a:rPr lang="de-DE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="" xmlns:p14="http://schemas.microsoft.com/office/powerpoint/2010/main" val="3066115823"/>
      </p:ext>
    </p:extLst>
  </p:cSld>
  <p:clrMapOvr>
    <a:masterClrMapping/>
  </p:clrMapOvr>
  <p:transition>
    <p:dissolv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FA4511A-F5F3-134A-8DAC-EFD658B557FF}" type="slidenum">
              <a:rPr lang="de-DE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="" xmlns:p14="http://schemas.microsoft.com/office/powerpoint/2010/main" val="595477655"/>
      </p:ext>
    </p:extLst>
  </p:cSld>
  <p:clrMapOvr>
    <a:masterClrMapping/>
  </p:clrMapOvr>
  <p:transition>
    <p:dissolv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5D661A6-7BCD-0C49-97D7-5D7681B7A14F}" type="slidenum">
              <a:rPr lang="de-DE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="" xmlns:p14="http://schemas.microsoft.com/office/powerpoint/2010/main" val="10573680"/>
      </p:ext>
    </p:extLst>
  </p:cSld>
  <p:clrMapOvr>
    <a:masterClrMapping/>
  </p:clrMapOvr>
  <p:transition>
    <p:dissolv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5B4AFFE-FA04-6B46-B9B8-B5440A8B971B}" type="slidenum">
              <a:rPr lang="de-DE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="" xmlns:p14="http://schemas.microsoft.com/office/powerpoint/2010/main" val="3379137431"/>
      </p:ext>
    </p:extLst>
  </p:cSld>
  <p:clrMapOvr>
    <a:masterClrMapping/>
  </p:clrMapOvr>
  <p:transition>
    <p:dissolv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809625" y="914400"/>
            <a:ext cx="7800975" cy="657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09625" y="1752600"/>
            <a:ext cx="7543800" cy="3657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Times" charset="0"/>
              </a:defRPr>
            </a:lvl1pPr>
          </a:lstStyle>
          <a:p>
            <a:endParaRPr lang="de-DE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Times" charset="0"/>
              </a:defRPr>
            </a:lvl1pPr>
          </a:lstStyle>
          <a:p>
            <a:endParaRPr lang="de-DE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Times" charset="0"/>
              </a:defRPr>
            </a:lvl1pPr>
          </a:lstStyle>
          <a:p>
            <a:fld id="{1D4EDF2B-DB74-434F-B1A2-80645259F2EC}" type="slidenum">
              <a:rPr lang="de-DE"/>
              <a:pPr/>
              <a:t>‹Nr.›</a:t>
            </a:fld>
            <a:endParaRPr lang="de-DE"/>
          </a:p>
        </p:txBody>
      </p:sp>
      <p:sp>
        <p:nvSpPr>
          <p:cNvPr id="1044" name="Line 20"/>
          <p:cNvSpPr>
            <a:spLocks noChangeShapeType="1"/>
          </p:cNvSpPr>
          <p:nvPr/>
        </p:nvSpPr>
        <p:spPr bwMode="auto">
          <a:xfrm>
            <a:off x="0" y="182563"/>
            <a:ext cx="9144000" cy="0"/>
          </a:xfrm>
          <a:prstGeom prst="line">
            <a:avLst/>
          </a:prstGeom>
          <a:noFill/>
          <a:ln w="9525">
            <a:solidFill>
              <a:srgbClr val="A32638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1048" name="Rectangle 24"/>
          <p:cNvSpPr>
            <a:spLocks noChangeArrowheads="1"/>
          </p:cNvSpPr>
          <p:nvPr/>
        </p:nvSpPr>
        <p:spPr bwMode="auto">
          <a:xfrm>
            <a:off x="0" y="179388"/>
            <a:ext cx="719138" cy="179387"/>
          </a:xfrm>
          <a:prstGeom prst="rect">
            <a:avLst/>
          </a:prstGeom>
          <a:solidFill>
            <a:srgbClr val="A32638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de-DE">
              <a:solidFill>
                <a:srgbClr val="BD4505"/>
              </a:solidFill>
              <a:latin typeface="Times" charset="0"/>
            </a:endParaRPr>
          </a:p>
        </p:txBody>
      </p:sp>
      <p:sp>
        <p:nvSpPr>
          <p:cNvPr id="1047" name="Text Box 23"/>
          <p:cNvSpPr txBox="1">
            <a:spLocks noChangeArrowheads="1"/>
          </p:cNvSpPr>
          <p:nvPr/>
        </p:nvSpPr>
        <p:spPr bwMode="auto">
          <a:xfrm>
            <a:off x="896938" y="198438"/>
            <a:ext cx="6037262" cy="15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r>
              <a:rPr lang="de-DE" sz="1000" dirty="0" smtClean="0">
                <a:solidFill>
                  <a:srgbClr val="A32638"/>
                </a:solidFill>
              </a:rPr>
              <a:t>Einleitung </a:t>
            </a:r>
            <a:r>
              <a:rPr lang="de-DE" sz="1000" dirty="0">
                <a:solidFill>
                  <a:srgbClr val="A32638"/>
                </a:solidFill>
              </a:rPr>
              <a:t>| </a:t>
            </a:r>
            <a:r>
              <a:rPr lang="de-DE" sz="1000" dirty="0" smtClean="0">
                <a:solidFill>
                  <a:srgbClr val="A32638"/>
                </a:solidFill>
              </a:rPr>
              <a:t>Segmentierung von Punktwolken mit Neuronalen Netzen | 15.11.2019</a:t>
            </a:r>
            <a:endParaRPr lang="de-DE" sz="1000" b="1" dirty="0">
              <a:solidFill>
                <a:srgbClr val="A32638"/>
              </a:solidFill>
            </a:endParaRPr>
          </a:p>
        </p:txBody>
      </p:sp>
      <p:sp>
        <p:nvSpPr>
          <p:cNvPr id="1049" name="Text Box 25"/>
          <p:cNvSpPr txBox="1">
            <a:spLocks noChangeArrowheads="1"/>
          </p:cNvSpPr>
          <p:nvPr/>
        </p:nvSpPr>
        <p:spPr bwMode="auto">
          <a:xfrm>
            <a:off x="179388" y="192088"/>
            <a:ext cx="5651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de-DE" sz="1000">
                <a:solidFill>
                  <a:schemeClr val="bg1"/>
                </a:solidFill>
              </a:rPr>
              <a:t>Seite </a:t>
            </a:r>
            <a:fld id="{56245CFA-C84C-D944-97F0-C05CA76EE8D4}" type="slidenum">
              <a:rPr lang="de-DE" sz="1000">
                <a:solidFill>
                  <a:schemeClr val="bg1"/>
                </a:solidFill>
              </a:rPr>
              <a:pPr>
                <a:spcBef>
                  <a:spcPct val="50000"/>
                </a:spcBef>
              </a:pPr>
              <a:t>‹Nr.›</a:t>
            </a:fld>
            <a:endParaRPr lang="de-DE" sz="1000">
              <a:solidFill>
                <a:schemeClr val="bg1"/>
              </a:solidFill>
            </a:endParaRPr>
          </a:p>
        </p:txBody>
      </p:sp>
      <p:sp>
        <p:nvSpPr>
          <p:cNvPr id="1053" name="Line 29"/>
          <p:cNvSpPr>
            <a:spLocks noChangeShapeType="1"/>
          </p:cNvSpPr>
          <p:nvPr/>
        </p:nvSpPr>
        <p:spPr bwMode="auto">
          <a:xfrm>
            <a:off x="0" y="1751013"/>
            <a:ext cx="9144000" cy="0"/>
          </a:xfrm>
          <a:prstGeom prst="line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91240B29-F687-4f45-9708-019B960494DF}">
              <a14:hiddenLine xmlns="" xmlns:a14="http://schemas.microsoft.com/office/drawing/2010/main" w="635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1054" name="Line 30"/>
          <p:cNvSpPr>
            <a:spLocks noChangeShapeType="1"/>
          </p:cNvSpPr>
          <p:nvPr/>
        </p:nvSpPr>
        <p:spPr bwMode="auto">
          <a:xfrm rot="-5400000">
            <a:off x="-2518569" y="3437732"/>
            <a:ext cx="6837363" cy="0"/>
          </a:xfrm>
          <a:prstGeom prst="line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>
    <p:dissolve/>
  </p:transition>
  <p:txStyles>
    <p:titleStyle>
      <a:lvl1pPr algn="l" rtl="0" fontAlgn="base">
        <a:lnSpc>
          <a:spcPts val="2400"/>
        </a:lnSpc>
        <a:spcBef>
          <a:spcPct val="0"/>
        </a:spcBef>
        <a:spcAft>
          <a:spcPct val="0"/>
        </a:spcAft>
        <a:defRPr sz="2000" b="1">
          <a:solidFill>
            <a:srgbClr val="A32638"/>
          </a:solidFill>
          <a:latin typeface="+mj-lt"/>
          <a:ea typeface="+mj-ea"/>
          <a:cs typeface="+mj-cs"/>
        </a:defRPr>
      </a:lvl1pPr>
      <a:lvl2pPr algn="l" rtl="0" fontAlgn="base">
        <a:lnSpc>
          <a:spcPts val="2400"/>
        </a:lnSpc>
        <a:spcBef>
          <a:spcPct val="0"/>
        </a:spcBef>
        <a:spcAft>
          <a:spcPct val="0"/>
        </a:spcAft>
        <a:defRPr sz="2000" b="1">
          <a:solidFill>
            <a:srgbClr val="A32638"/>
          </a:solidFill>
          <a:latin typeface="Arial" charset="0"/>
          <a:ea typeface="ＭＳ Ｐゴシック" charset="0"/>
        </a:defRPr>
      </a:lvl2pPr>
      <a:lvl3pPr algn="l" rtl="0" fontAlgn="base">
        <a:lnSpc>
          <a:spcPts val="2400"/>
        </a:lnSpc>
        <a:spcBef>
          <a:spcPct val="0"/>
        </a:spcBef>
        <a:spcAft>
          <a:spcPct val="0"/>
        </a:spcAft>
        <a:defRPr sz="2000" b="1">
          <a:solidFill>
            <a:srgbClr val="A32638"/>
          </a:solidFill>
          <a:latin typeface="Arial" charset="0"/>
          <a:ea typeface="ＭＳ Ｐゴシック" charset="0"/>
        </a:defRPr>
      </a:lvl3pPr>
      <a:lvl4pPr algn="l" rtl="0" fontAlgn="base">
        <a:lnSpc>
          <a:spcPts val="2400"/>
        </a:lnSpc>
        <a:spcBef>
          <a:spcPct val="0"/>
        </a:spcBef>
        <a:spcAft>
          <a:spcPct val="0"/>
        </a:spcAft>
        <a:defRPr sz="2000" b="1">
          <a:solidFill>
            <a:srgbClr val="A32638"/>
          </a:solidFill>
          <a:latin typeface="Arial" charset="0"/>
          <a:ea typeface="ＭＳ Ｐゴシック" charset="0"/>
        </a:defRPr>
      </a:lvl4pPr>
      <a:lvl5pPr algn="l" rtl="0" fontAlgn="base">
        <a:lnSpc>
          <a:spcPts val="2400"/>
        </a:lnSpc>
        <a:spcBef>
          <a:spcPct val="0"/>
        </a:spcBef>
        <a:spcAft>
          <a:spcPct val="0"/>
        </a:spcAft>
        <a:defRPr sz="2000" b="1">
          <a:solidFill>
            <a:srgbClr val="A32638"/>
          </a:solidFill>
          <a:latin typeface="Arial" charset="0"/>
          <a:ea typeface="ＭＳ Ｐゴシック" charset="0"/>
        </a:defRPr>
      </a:lvl5pPr>
      <a:lvl6pPr marL="457200" algn="l" rtl="0" fontAlgn="base">
        <a:lnSpc>
          <a:spcPts val="2400"/>
        </a:lnSpc>
        <a:spcBef>
          <a:spcPct val="0"/>
        </a:spcBef>
        <a:spcAft>
          <a:spcPct val="0"/>
        </a:spcAft>
        <a:defRPr sz="2000" b="1">
          <a:solidFill>
            <a:srgbClr val="A32638"/>
          </a:solidFill>
          <a:latin typeface="Arial" charset="0"/>
          <a:ea typeface="ＭＳ Ｐゴシック" charset="0"/>
        </a:defRPr>
      </a:lvl6pPr>
      <a:lvl7pPr marL="914400" algn="l" rtl="0" fontAlgn="base">
        <a:lnSpc>
          <a:spcPts val="2400"/>
        </a:lnSpc>
        <a:spcBef>
          <a:spcPct val="0"/>
        </a:spcBef>
        <a:spcAft>
          <a:spcPct val="0"/>
        </a:spcAft>
        <a:defRPr sz="2000" b="1">
          <a:solidFill>
            <a:srgbClr val="A32638"/>
          </a:solidFill>
          <a:latin typeface="Arial" charset="0"/>
          <a:ea typeface="ＭＳ Ｐゴシック" charset="0"/>
        </a:defRPr>
      </a:lvl7pPr>
      <a:lvl8pPr marL="1371600" algn="l" rtl="0" fontAlgn="base">
        <a:lnSpc>
          <a:spcPts val="2400"/>
        </a:lnSpc>
        <a:spcBef>
          <a:spcPct val="0"/>
        </a:spcBef>
        <a:spcAft>
          <a:spcPct val="0"/>
        </a:spcAft>
        <a:defRPr sz="2000" b="1">
          <a:solidFill>
            <a:srgbClr val="A32638"/>
          </a:solidFill>
          <a:latin typeface="Arial" charset="0"/>
          <a:ea typeface="ＭＳ Ｐゴシック" charset="0"/>
        </a:defRPr>
      </a:lvl8pPr>
      <a:lvl9pPr marL="1828800" algn="l" rtl="0" fontAlgn="base">
        <a:lnSpc>
          <a:spcPts val="2400"/>
        </a:lnSpc>
        <a:spcBef>
          <a:spcPct val="0"/>
        </a:spcBef>
        <a:spcAft>
          <a:spcPct val="0"/>
        </a:spcAft>
        <a:defRPr sz="2000" b="1">
          <a:solidFill>
            <a:srgbClr val="A32638"/>
          </a:solidFill>
          <a:latin typeface="Arial" charset="0"/>
          <a:ea typeface="ＭＳ Ｐゴシック" charset="0"/>
        </a:defRPr>
      </a:lvl9pPr>
    </p:titleStyle>
    <p:bodyStyle>
      <a:lvl1pPr marL="342900" indent="-342900" algn="l" rtl="0" fontAlgn="base">
        <a:lnSpc>
          <a:spcPts val="2000"/>
        </a:lnSpc>
        <a:spcBef>
          <a:spcPct val="0"/>
        </a:spcBef>
        <a:spcAft>
          <a:spcPct val="0"/>
        </a:spcAft>
        <a:defRPr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  <a:ea typeface="+mn-ea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1"/>
          </a:solidFill>
          <a:latin typeface="+mn-lt"/>
          <a:ea typeface="+mn-ea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1400">
          <a:solidFill>
            <a:schemeClr val="tx1"/>
          </a:solidFill>
          <a:latin typeface="+mn-lt"/>
          <a:ea typeface="+mn-ea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809625" y="914400"/>
            <a:ext cx="7800975" cy="657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09625" y="1752600"/>
            <a:ext cx="7543800" cy="3657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Times" charset="0"/>
              </a:defRPr>
            </a:lvl1pPr>
          </a:lstStyle>
          <a:p>
            <a:endParaRPr lang="de-DE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Times" charset="0"/>
              </a:defRPr>
            </a:lvl1pPr>
          </a:lstStyle>
          <a:p>
            <a:endParaRPr lang="de-DE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Times" charset="0"/>
              </a:defRPr>
            </a:lvl1pPr>
          </a:lstStyle>
          <a:p>
            <a:fld id="{1D4EDF2B-DB74-434F-B1A2-80645259F2EC}" type="slidenum">
              <a:rPr lang="de-DE"/>
              <a:pPr/>
              <a:t>‹Nr.›</a:t>
            </a:fld>
            <a:endParaRPr lang="de-DE"/>
          </a:p>
        </p:txBody>
      </p:sp>
      <p:sp>
        <p:nvSpPr>
          <p:cNvPr id="1044" name="Line 20"/>
          <p:cNvSpPr>
            <a:spLocks noChangeShapeType="1"/>
          </p:cNvSpPr>
          <p:nvPr/>
        </p:nvSpPr>
        <p:spPr bwMode="auto">
          <a:xfrm>
            <a:off x="0" y="182563"/>
            <a:ext cx="9144000" cy="0"/>
          </a:xfrm>
          <a:prstGeom prst="line">
            <a:avLst/>
          </a:prstGeom>
          <a:noFill/>
          <a:ln w="9525">
            <a:solidFill>
              <a:srgbClr val="A32638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1048" name="Rectangle 24"/>
          <p:cNvSpPr>
            <a:spLocks noChangeArrowheads="1"/>
          </p:cNvSpPr>
          <p:nvPr/>
        </p:nvSpPr>
        <p:spPr bwMode="auto">
          <a:xfrm>
            <a:off x="0" y="179388"/>
            <a:ext cx="719138" cy="179387"/>
          </a:xfrm>
          <a:prstGeom prst="rect">
            <a:avLst/>
          </a:prstGeom>
          <a:solidFill>
            <a:srgbClr val="A32638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de-DE">
              <a:solidFill>
                <a:srgbClr val="BD4505"/>
              </a:solidFill>
              <a:latin typeface="Times" charset="0"/>
            </a:endParaRPr>
          </a:p>
        </p:txBody>
      </p:sp>
      <p:sp>
        <p:nvSpPr>
          <p:cNvPr id="1047" name="Text Box 23"/>
          <p:cNvSpPr txBox="1">
            <a:spLocks noChangeArrowheads="1"/>
          </p:cNvSpPr>
          <p:nvPr/>
        </p:nvSpPr>
        <p:spPr bwMode="auto">
          <a:xfrm>
            <a:off x="896938" y="198438"/>
            <a:ext cx="6037262" cy="15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r>
              <a:rPr lang="de-DE" sz="1000" dirty="0" smtClean="0">
                <a:solidFill>
                  <a:srgbClr val="A32638"/>
                </a:solidFill>
              </a:rPr>
              <a:t>Literatur </a:t>
            </a:r>
            <a:r>
              <a:rPr lang="de-DE" sz="1000" dirty="0">
                <a:solidFill>
                  <a:srgbClr val="A32638"/>
                </a:solidFill>
              </a:rPr>
              <a:t>| </a:t>
            </a:r>
            <a:r>
              <a:rPr lang="de-DE" sz="1000" dirty="0" smtClean="0">
                <a:solidFill>
                  <a:srgbClr val="A32638"/>
                </a:solidFill>
              </a:rPr>
              <a:t>Segmentierung von Punktwolken mit Neuronalen Netzen | 15.11.2019</a:t>
            </a:r>
            <a:endParaRPr lang="de-DE" sz="1000" b="1" dirty="0">
              <a:solidFill>
                <a:srgbClr val="A32638"/>
              </a:solidFill>
            </a:endParaRPr>
          </a:p>
        </p:txBody>
      </p:sp>
      <p:sp>
        <p:nvSpPr>
          <p:cNvPr id="1049" name="Text Box 25"/>
          <p:cNvSpPr txBox="1">
            <a:spLocks noChangeArrowheads="1"/>
          </p:cNvSpPr>
          <p:nvPr/>
        </p:nvSpPr>
        <p:spPr bwMode="auto">
          <a:xfrm>
            <a:off x="179388" y="192088"/>
            <a:ext cx="5651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de-DE" sz="1000">
                <a:solidFill>
                  <a:schemeClr val="bg1"/>
                </a:solidFill>
              </a:rPr>
              <a:t>Seite </a:t>
            </a:r>
            <a:fld id="{56245CFA-C84C-D944-97F0-C05CA76EE8D4}" type="slidenum">
              <a:rPr lang="de-DE" sz="1000">
                <a:solidFill>
                  <a:schemeClr val="bg1"/>
                </a:solidFill>
              </a:rPr>
              <a:pPr>
                <a:spcBef>
                  <a:spcPct val="50000"/>
                </a:spcBef>
              </a:pPr>
              <a:t>‹Nr.›</a:t>
            </a:fld>
            <a:endParaRPr lang="de-DE" sz="1000">
              <a:solidFill>
                <a:schemeClr val="bg1"/>
              </a:solidFill>
            </a:endParaRPr>
          </a:p>
        </p:txBody>
      </p:sp>
      <p:sp>
        <p:nvSpPr>
          <p:cNvPr id="1053" name="Line 29"/>
          <p:cNvSpPr>
            <a:spLocks noChangeShapeType="1"/>
          </p:cNvSpPr>
          <p:nvPr/>
        </p:nvSpPr>
        <p:spPr bwMode="auto">
          <a:xfrm>
            <a:off x="0" y="1751013"/>
            <a:ext cx="9144000" cy="0"/>
          </a:xfrm>
          <a:prstGeom prst="line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91240B29-F687-4f45-9708-019B960494DF}">
              <a14:hiddenLine xmlns="" xmlns:a14="http://schemas.microsoft.com/office/drawing/2010/main" w="635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1054" name="Line 30"/>
          <p:cNvSpPr>
            <a:spLocks noChangeShapeType="1"/>
          </p:cNvSpPr>
          <p:nvPr/>
        </p:nvSpPr>
        <p:spPr bwMode="auto">
          <a:xfrm rot="-5400000">
            <a:off x="-2518569" y="3437732"/>
            <a:ext cx="6837363" cy="0"/>
          </a:xfrm>
          <a:prstGeom prst="line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>
    <p:dissolve/>
  </p:transition>
  <p:txStyles>
    <p:titleStyle>
      <a:lvl1pPr algn="l" rtl="0" fontAlgn="base">
        <a:lnSpc>
          <a:spcPts val="2400"/>
        </a:lnSpc>
        <a:spcBef>
          <a:spcPct val="0"/>
        </a:spcBef>
        <a:spcAft>
          <a:spcPct val="0"/>
        </a:spcAft>
        <a:defRPr sz="2000" b="1">
          <a:solidFill>
            <a:srgbClr val="A32638"/>
          </a:solidFill>
          <a:latin typeface="+mj-lt"/>
          <a:ea typeface="+mj-ea"/>
          <a:cs typeface="+mj-cs"/>
        </a:defRPr>
      </a:lvl1pPr>
      <a:lvl2pPr algn="l" rtl="0" fontAlgn="base">
        <a:lnSpc>
          <a:spcPts val="2400"/>
        </a:lnSpc>
        <a:spcBef>
          <a:spcPct val="0"/>
        </a:spcBef>
        <a:spcAft>
          <a:spcPct val="0"/>
        </a:spcAft>
        <a:defRPr sz="2000" b="1">
          <a:solidFill>
            <a:srgbClr val="A32638"/>
          </a:solidFill>
          <a:latin typeface="Arial" charset="0"/>
          <a:ea typeface="ＭＳ Ｐゴシック" charset="0"/>
        </a:defRPr>
      </a:lvl2pPr>
      <a:lvl3pPr algn="l" rtl="0" fontAlgn="base">
        <a:lnSpc>
          <a:spcPts val="2400"/>
        </a:lnSpc>
        <a:spcBef>
          <a:spcPct val="0"/>
        </a:spcBef>
        <a:spcAft>
          <a:spcPct val="0"/>
        </a:spcAft>
        <a:defRPr sz="2000" b="1">
          <a:solidFill>
            <a:srgbClr val="A32638"/>
          </a:solidFill>
          <a:latin typeface="Arial" charset="0"/>
          <a:ea typeface="ＭＳ Ｐゴシック" charset="0"/>
        </a:defRPr>
      </a:lvl3pPr>
      <a:lvl4pPr algn="l" rtl="0" fontAlgn="base">
        <a:lnSpc>
          <a:spcPts val="2400"/>
        </a:lnSpc>
        <a:spcBef>
          <a:spcPct val="0"/>
        </a:spcBef>
        <a:spcAft>
          <a:spcPct val="0"/>
        </a:spcAft>
        <a:defRPr sz="2000" b="1">
          <a:solidFill>
            <a:srgbClr val="A32638"/>
          </a:solidFill>
          <a:latin typeface="Arial" charset="0"/>
          <a:ea typeface="ＭＳ Ｐゴシック" charset="0"/>
        </a:defRPr>
      </a:lvl4pPr>
      <a:lvl5pPr algn="l" rtl="0" fontAlgn="base">
        <a:lnSpc>
          <a:spcPts val="2400"/>
        </a:lnSpc>
        <a:spcBef>
          <a:spcPct val="0"/>
        </a:spcBef>
        <a:spcAft>
          <a:spcPct val="0"/>
        </a:spcAft>
        <a:defRPr sz="2000" b="1">
          <a:solidFill>
            <a:srgbClr val="A32638"/>
          </a:solidFill>
          <a:latin typeface="Arial" charset="0"/>
          <a:ea typeface="ＭＳ Ｐゴシック" charset="0"/>
        </a:defRPr>
      </a:lvl5pPr>
      <a:lvl6pPr marL="457200" algn="l" rtl="0" fontAlgn="base">
        <a:lnSpc>
          <a:spcPts val="2400"/>
        </a:lnSpc>
        <a:spcBef>
          <a:spcPct val="0"/>
        </a:spcBef>
        <a:spcAft>
          <a:spcPct val="0"/>
        </a:spcAft>
        <a:defRPr sz="2000" b="1">
          <a:solidFill>
            <a:srgbClr val="A32638"/>
          </a:solidFill>
          <a:latin typeface="Arial" charset="0"/>
          <a:ea typeface="ＭＳ Ｐゴシック" charset="0"/>
        </a:defRPr>
      </a:lvl6pPr>
      <a:lvl7pPr marL="914400" algn="l" rtl="0" fontAlgn="base">
        <a:lnSpc>
          <a:spcPts val="2400"/>
        </a:lnSpc>
        <a:spcBef>
          <a:spcPct val="0"/>
        </a:spcBef>
        <a:spcAft>
          <a:spcPct val="0"/>
        </a:spcAft>
        <a:defRPr sz="2000" b="1">
          <a:solidFill>
            <a:srgbClr val="A32638"/>
          </a:solidFill>
          <a:latin typeface="Arial" charset="0"/>
          <a:ea typeface="ＭＳ Ｐゴシック" charset="0"/>
        </a:defRPr>
      </a:lvl7pPr>
      <a:lvl8pPr marL="1371600" algn="l" rtl="0" fontAlgn="base">
        <a:lnSpc>
          <a:spcPts val="2400"/>
        </a:lnSpc>
        <a:spcBef>
          <a:spcPct val="0"/>
        </a:spcBef>
        <a:spcAft>
          <a:spcPct val="0"/>
        </a:spcAft>
        <a:defRPr sz="2000" b="1">
          <a:solidFill>
            <a:srgbClr val="A32638"/>
          </a:solidFill>
          <a:latin typeface="Arial" charset="0"/>
          <a:ea typeface="ＭＳ Ｐゴシック" charset="0"/>
        </a:defRPr>
      </a:lvl8pPr>
      <a:lvl9pPr marL="1828800" algn="l" rtl="0" fontAlgn="base">
        <a:lnSpc>
          <a:spcPts val="2400"/>
        </a:lnSpc>
        <a:spcBef>
          <a:spcPct val="0"/>
        </a:spcBef>
        <a:spcAft>
          <a:spcPct val="0"/>
        </a:spcAft>
        <a:defRPr sz="2000" b="1">
          <a:solidFill>
            <a:srgbClr val="A32638"/>
          </a:solidFill>
          <a:latin typeface="Arial" charset="0"/>
          <a:ea typeface="ＭＳ Ｐゴシック" charset="0"/>
        </a:defRPr>
      </a:lvl9pPr>
    </p:titleStyle>
    <p:bodyStyle>
      <a:lvl1pPr marL="342900" indent="-342900" algn="l" rtl="0" fontAlgn="base">
        <a:lnSpc>
          <a:spcPts val="2000"/>
        </a:lnSpc>
        <a:spcBef>
          <a:spcPct val="0"/>
        </a:spcBef>
        <a:spcAft>
          <a:spcPct val="0"/>
        </a:spcAft>
        <a:defRPr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  <a:ea typeface="+mn-ea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1"/>
          </a:solidFill>
          <a:latin typeface="+mn-lt"/>
          <a:ea typeface="+mn-ea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1400">
          <a:solidFill>
            <a:schemeClr val="tx1"/>
          </a:solidFill>
          <a:latin typeface="+mn-lt"/>
          <a:ea typeface="+mn-ea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809625" y="914400"/>
            <a:ext cx="7800975" cy="657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09625" y="1752600"/>
            <a:ext cx="7543800" cy="3657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Times" charset="0"/>
              </a:defRPr>
            </a:lvl1pPr>
          </a:lstStyle>
          <a:p>
            <a:endParaRPr lang="de-DE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Times" charset="0"/>
              </a:defRPr>
            </a:lvl1pPr>
          </a:lstStyle>
          <a:p>
            <a:endParaRPr lang="de-DE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Times" charset="0"/>
              </a:defRPr>
            </a:lvl1pPr>
          </a:lstStyle>
          <a:p>
            <a:fld id="{1D4EDF2B-DB74-434F-B1A2-80645259F2EC}" type="slidenum">
              <a:rPr lang="de-DE"/>
              <a:pPr/>
              <a:t>‹Nr.›</a:t>
            </a:fld>
            <a:endParaRPr lang="de-DE"/>
          </a:p>
        </p:txBody>
      </p:sp>
      <p:sp>
        <p:nvSpPr>
          <p:cNvPr id="1044" name="Line 20"/>
          <p:cNvSpPr>
            <a:spLocks noChangeShapeType="1"/>
          </p:cNvSpPr>
          <p:nvPr/>
        </p:nvSpPr>
        <p:spPr bwMode="auto">
          <a:xfrm>
            <a:off x="0" y="182563"/>
            <a:ext cx="9144000" cy="0"/>
          </a:xfrm>
          <a:prstGeom prst="line">
            <a:avLst/>
          </a:prstGeom>
          <a:noFill/>
          <a:ln w="9525">
            <a:solidFill>
              <a:srgbClr val="A32638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1048" name="Rectangle 24"/>
          <p:cNvSpPr>
            <a:spLocks noChangeArrowheads="1"/>
          </p:cNvSpPr>
          <p:nvPr/>
        </p:nvSpPr>
        <p:spPr bwMode="auto">
          <a:xfrm>
            <a:off x="0" y="179388"/>
            <a:ext cx="719138" cy="179387"/>
          </a:xfrm>
          <a:prstGeom prst="rect">
            <a:avLst/>
          </a:prstGeom>
          <a:solidFill>
            <a:srgbClr val="A32638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de-DE">
              <a:solidFill>
                <a:srgbClr val="BD4505"/>
              </a:solidFill>
              <a:latin typeface="Times" charset="0"/>
            </a:endParaRPr>
          </a:p>
        </p:txBody>
      </p:sp>
      <p:sp>
        <p:nvSpPr>
          <p:cNvPr id="1047" name="Text Box 23"/>
          <p:cNvSpPr txBox="1">
            <a:spLocks noChangeArrowheads="1"/>
          </p:cNvSpPr>
          <p:nvPr/>
        </p:nvSpPr>
        <p:spPr bwMode="auto">
          <a:xfrm>
            <a:off x="896938" y="198438"/>
            <a:ext cx="6037262" cy="15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r>
              <a:rPr lang="de-DE" sz="1000" dirty="0" smtClean="0">
                <a:solidFill>
                  <a:srgbClr val="A32638"/>
                </a:solidFill>
              </a:rPr>
              <a:t>Grundlagentheorie </a:t>
            </a:r>
            <a:r>
              <a:rPr lang="de-DE" sz="1000" dirty="0">
                <a:solidFill>
                  <a:srgbClr val="A32638"/>
                </a:solidFill>
              </a:rPr>
              <a:t>| </a:t>
            </a:r>
            <a:r>
              <a:rPr lang="de-DE" sz="1000" dirty="0" smtClean="0">
                <a:solidFill>
                  <a:srgbClr val="A32638"/>
                </a:solidFill>
              </a:rPr>
              <a:t>Segmentierung von Punktwolken mit Neuronalen Netzen | 15.11.2019</a:t>
            </a:r>
            <a:endParaRPr lang="de-DE" sz="1000" b="1" dirty="0">
              <a:solidFill>
                <a:srgbClr val="A32638"/>
              </a:solidFill>
            </a:endParaRPr>
          </a:p>
        </p:txBody>
      </p:sp>
      <p:sp>
        <p:nvSpPr>
          <p:cNvPr id="1049" name="Text Box 25"/>
          <p:cNvSpPr txBox="1">
            <a:spLocks noChangeArrowheads="1"/>
          </p:cNvSpPr>
          <p:nvPr/>
        </p:nvSpPr>
        <p:spPr bwMode="auto">
          <a:xfrm>
            <a:off x="179388" y="192088"/>
            <a:ext cx="5651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de-DE" sz="1000">
                <a:solidFill>
                  <a:schemeClr val="bg1"/>
                </a:solidFill>
              </a:rPr>
              <a:t>Seite </a:t>
            </a:r>
            <a:fld id="{56245CFA-C84C-D944-97F0-C05CA76EE8D4}" type="slidenum">
              <a:rPr lang="de-DE" sz="1000">
                <a:solidFill>
                  <a:schemeClr val="bg1"/>
                </a:solidFill>
              </a:rPr>
              <a:pPr>
                <a:spcBef>
                  <a:spcPct val="50000"/>
                </a:spcBef>
              </a:pPr>
              <a:t>‹Nr.›</a:t>
            </a:fld>
            <a:endParaRPr lang="de-DE" sz="1000">
              <a:solidFill>
                <a:schemeClr val="bg1"/>
              </a:solidFill>
            </a:endParaRPr>
          </a:p>
        </p:txBody>
      </p:sp>
      <p:sp>
        <p:nvSpPr>
          <p:cNvPr id="1053" name="Line 29"/>
          <p:cNvSpPr>
            <a:spLocks noChangeShapeType="1"/>
          </p:cNvSpPr>
          <p:nvPr/>
        </p:nvSpPr>
        <p:spPr bwMode="auto">
          <a:xfrm>
            <a:off x="0" y="1751013"/>
            <a:ext cx="9144000" cy="0"/>
          </a:xfrm>
          <a:prstGeom prst="line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91240B29-F687-4f45-9708-019B960494DF}">
              <a14:hiddenLine xmlns="" xmlns:a14="http://schemas.microsoft.com/office/drawing/2010/main" w="635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1054" name="Line 30"/>
          <p:cNvSpPr>
            <a:spLocks noChangeShapeType="1"/>
          </p:cNvSpPr>
          <p:nvPr/>
        </p:nvSpPr>
        <p:spPr bwMode="auto">
          <a:xfrm rot="-5400000">
            <a:off x="-2518569" y="3437732"/>
            <a:ext cx="6837363" cy="0"/>
          </a:xfrm>
          <a:prstGeom prst="line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ransition>
    <p:dissolve/>
  </p:transition>
  <p:txStyles>
    <p:titleStyle>
      <a:lvl1pPr algn="l" rtl="0" fontAlgn="base">
        <a:lnSpc>
          <a:spcPts val="2400"/>
        </a:lnSpc>
        <a:spcBef>
          <a:spcPct val="0"/>
        </a:spcBef>
        <a:spcAft>
          <a:spcPct val="0"/>
        </a:spcAft>
        <a:defRPr sz="2000" b="1">
          <a:solidFill>
            <a:srgbClr val="A32638"/>
          </a:solidFill>
          <a:latin typeface="+mj-lt"/>
          <a:ea typeface="+mj-ea"/>
          <a:cs typeface="+mj-cs"/>
        </a:defRPr>
      </a:lvl1pPr>
      <a:lvl2pPr algn="l" rtl="0" fontAlgn="base">
        <a:lnSpc>
          <a:spcPts val="2400"/>
        </a:lnSpc>
        <a:spcBef>
          <a:spcPct val="0"/>
        </a:spcBef>
        <a:spcAft>
          <a:spcPct val="0"/>
        </a:spcAft>
        <a:defRPr sz="2000" b="1">
          <a:solidFill>
            <a:srgbClr val="A32638"/>
          </a:solidFill>
          <a:latin typeface="Arial" charset="0"/>
          <a:ea typeface="ＭＳ Ｐゴシック" charset="0"/>
        </a:defRPr>
      </a:lvl2pPr>
      <a:lvl3pPr algn="l" rtl="0" fontAlgn="base">
        <a:lnSpc>
          <a:spcPts val="2400"/>
        </a:lnSpc>
        <a:spcBef>
          <a:spcPct val="0"/>
        </a:spcBef>
        <a:spcAft>
          <a:spcPct val="0"/>
        </a:spcAft>
        <a:defRPr sz="2000" b="1">
          <a:solidFill>
            <a:srgbClr val="A32638"/>
          </a:solidFill>
          <a:latin typeface="Arial" charset="0"/>
          <a:ea typeface="ＭＳ Ｐゴシック" charset="0"/>
        </a:defRPr>
      </a:lvl3pPr>
      <a:lvl4pPr algn="l" rtl="0" fontAlgn="base">
        <a:lnSpc>
          <a:spcPts val="2400"/>
        </a:lnSpc>
        <a:spcBef>
          <a:spcPct val="0"/>
        </a:spcBef>
        <a:spcAft>
          <a:spcPct val="0"/>
        </a:spcAft>
        <a:defRPr sz="2000" b="1">
          <a:solidFill>
            <a:srgbClr val="A32638"/>
          </a:solidFill>
          <a:latin typeface="Arial" charset="0"/>
          <a:ea typeface="ＭＳ Ｐゴシック" charset="0"/>
        </a:defRPr>
      </a:lvl4pPr>
      <a:lvl5pPr algn="l" rtl="0" fontAlgn="base">
        <a:lnSpc>
          <a:spcPts val="2400"/>
        </a:lnSpc>
        <a:spcBef>
          <a:spcPct val="0"/>
        </a:spcBef>
        <a:spcAft>
          <a:spcPct val="0"/>
        </a:spcAft>
        <a:defRPr sz="2000" b="1">
          <a:solidFill>
            <a:srgbClr val="A32638"/>
          </a:solidFill>
          <a:latin typeface="Arial" charset="0"/>
          <a:ea typeface="ＭＳ Ｐゴシック" charset="0"/>
        </a:defRPr>
      </a:lvl5pPr>
      <a:lvl6pPr marL="457200" algn="l" rtl="0" fontAlgn="base">
        <a:lnSpc>
          <a:spcPts val="2400"/>
        </a:lnSpc>
        <a:spcBef>
          <a:spcPct val="0"/>
        </a:spcBef>
        <a:spcAft>
          <a:spcPct val="0"/>
        </a:spcAft>
        <a:defRPr sz="2000" b="1">
          <a:solidFill>
            <a:srgbClr val="A32638"/>
          </a:solidFill>
          <a:latin typeface="Arial" charset="0"/>
          <a:ea typeface="ＭＳ Ｐゴシック" charset="0"/>
        </a:defRPr>
      </a:lvl6pPr>
      <a:lvl7pPr marL="914400" algn="l" rtl="0" fontAlgn="base">
        <a:lnSpc>
          <a:spcPts val="2400"/>
        </a:lnSpc>
        <a:spcBef>
          <a:spcPct val="0"/>
        </a:spcBef>
        <a:spcAft>
          <a:spcPct val="0"/>
        </a:spcAft>
        <a:defRPr sz="2000" b="1">
          <a:solidFill>
            <a:srgbClr val="A32638"/>
          </a:solidFill>
          <a:latin typeface="Arial" charset="0"/>
          <a:ea typeface="ＭＳ Ｐゴシック" charset="0"/>
        </a:defRPr>
      </a:lvl7pPr>
      <a:lvl8pPr marL="1371600" algn="l" rtl="0" fontAlgn="base">
        <a:lnSpc>
          <a:spcPts val="2400"/>
        </a:lnSpc>
        <a:spcBef>
          <a:spcPct val="0"/>
        </a:spcBef>
        <a:spcAft>
          <a:spcPct val="0"/>
        </a:spcAft>
        <a:defRPr sz="2000" b="1">
          <a:solidFill>
            <a:srgbClr val="A32638"/>
          </a:solidFill>
          <a:latin typeface="Arial" charset="0"/>
          <a:ea typeface="ＭＳ Ｐゴシック" charset="0"/>
        </a:defRPr>
      </a:lvl8pPr>
      <a:lvl9pPr marL="1828800" algn="l" rtl="0" fontAlgn="base">
        <a:lnSpc>
          <a:spcPts val="2400"/>
        </a:lnSpc>
        <a:spcBef>
          <a:spcPct val="0"/>
        </a:spcBef>
        <a:spcAft>
          <a:spcPct val="0"/>
        </a:spcAft>
        <a:defRPr sz="2000" b="1">
          <a:solidFill>
            <a:srgbClr val="A32638"/>
          </a:solidFill>
          <a:latin typeface="Arial" charset="0"/>
          <a:ea typeface="ＭＳ Ｐゴシック" charset="0"/>
        </a:defRPr>
      </a:lvl9pPr>
    </p:titleStyle>
    <p:bodyStyle>
      <a:lvl1pPr marL="342900" indent="-342900" algn="l" rtl="0" fontAlgn="base">
        <a:lnSpc>
          <a:spcPts val="2000"/>
        </a:lnSpc>
        <a:spcBef>
          <a:spcPct val="0"/>
        </a:spcBef>
        <a:spcAft>
          <a:spcPct val="0"/>
        </a:spcAft>
        <a:defRPr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  <a:ea typeface="+mn-ea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1"/>
          </a:solidFill>
          <a:latin typeface="+mn-lt"/>
          <a:ea typeface="+mn-ea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1400">
          <a:solidFill>
            <a:schemeClr val="tx1"/>
          </a:solidFill>
          <a:latin typeface="+mn-lt"/>
          <a:ea typeface="+mn-ea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809625" y="914400"/>
            <a:ext cx="7800975" cy="657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09625" y="1752600"/>
            <a:ext cx="7543800" cy="3657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Times" charset="0"/>
              </a:defRPr>
            </a:lvl1pPr>
          </a:lstStyle>
          <a:p>
            <a:endParaRPr lang="de-DE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Times" charset="0"/>
              </a:defRPr>
            </a:lvl1pPr>
          </a:lstStyle>
          <a:p>
            <a:endParaRPr lang="de-DE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Times" charset="0"/>
              </a:defRPr>
            </a:lvl1pPr>
          </a:lstStyle>
          <a:p>
            <a:fld id="{1D4EDF2B-DB74-434F-B1A2-80645259F2EC}" type="slidenum">
              <a:rPr lang="de-DE"/>
              <a:pPr/>
              <a:t>‹Nr.›</a:t>
            </a:fld>
            <a:endParaRPr lang="de-DE"/>
          </a:p>
        </p:txBody>
      </p:sp>
      <p:sp>
        <p:nvSpPr>
          <p:cNvPr id="1044" name="Line 20"/>
          <p:cNvSpPr>
            <a:spLocks noChangeShapeType="1"/>
          </p:cNvSpPr>
          <p:nvPr/>
        </p:nvSpPr>
        <p:spPr bwMode="auto">
          <a:xfrm>
            <a:off x="0" y="182563"/>
            <a:ext cx="9144000" cy="0"/>
          </a:xfrm>
          <a:prstGeom prst="line">
            <a:avLst/>
          </a:prstGeom>
          <a:noFill/>
          <a:ln w="9525">
            <a:solidFill>
              <a:srgbClr val="A32638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1048" name="Rectangle 24"/>
          <p:cNvSpPr>
            <a:spLocks noChangeArrowheads="1"/>
          </p:cNvSpPr>
          <p:nvPr/>
        </p:nvSpPr>
        <p:spPr bwMode="auto">
          <a:xfrm>
            <a:off x="0" y="179388"/>
            <a:ext cx="719138" cy="179387"/>
          </a:xfrm>
          <a:prstGeom prst="rect">
            <a:avLst/>
          </a:prstGeom>
          <a:solidFill>
            <a:srgbClr val="A32638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de-DE">
              <a:solidFill>
                <a:srgbClr val="BD4505"/>
              </a:solidFill>
              <a:latin typeface="Times" charset="0"/>
            </a:endParaRPr>
          </a:p>
        </p:txBody>
      </p:sp>
      <p:sp>
        <p:nvSpPr>
          <p:cNvPr id="1047" name="Text Box 23"/>
          <p:cNvSpPr txBox="1">
            <a:spLocks noChangeArrowheads="1"/>
          </p:cNvSpPr>
          <p:nvPr/>
        </p:nvSpPr>
        <p:spPr bwMode="auto">
          <a:xfrm>
            <a:off x="896938" y="198438"/>
            <a:ext cx="6037262" cy="15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r>
              <a:rPr lang="de-DE" sz="1000" dirty="0" smtClean="0">
                <a:solidFill>
                  <a:srgbClr val="A32638"/>
                </a:solidFill>
              </a:rPr>
              <a:t>Algorithmus | Segmentierung von Punktwolken mit Neuronalen Netzen | 15.11.2019</a:t>
            </a:r>
            <a:endParaRPr lang="de-DE" sz="1000" b="1" dirty="0">
              <a:solidFill>
                <a:srgbClr val="A32638"/>
              </a:solidFill>
            </a:endParaRPr>
          </a:p>
        </p:txBody>
      </p:sp>
      <p:sp>
        <p:nvSpPr>
          <p:cNvPr id="1049" name="Text Box 25"/>
          <p:cNvSpPr txBox="1">
            <a:spLocks noChangeArrowheads="1"/>
          </p:cNvSpPr>
          <p:nvPr/>
        </p:nvSpPr>
        <p:spPr bwMode="auto">
          <a:xfrm>
            <a:off x="179388" y="192088"/>
            <a:ext cx="5651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de-DE" sz="1000">
                <a:solidFill>
                  <a:schemeClr val="bg1"/>
                </a:solidFill>
              </a:rPr>
              <a:t>Seite </a:t>
            </a:r>
            <a:fld id="{56245CFA-C84C-D944-97F0-C05CA76EE8D4}" type="slidenum">
              <a:rPr lang="de-DE" sz="1000">
                <a:solidFill>
                  <a:schemeClr val="bg1"/>
                </a:solidFill>
              </a:rPr>
              <a:pPr>
                <a:spcBef>
                  <a:spcPct val="50000"/>
                </a:spcBef>
              </a:pPr>
              <a:t>‹Nr.›</a:t>
            </a:fld>
            <a:endParaRPr lang="de-DE" sz="1000">
              <a:solidFill>
                <a:schemeClr val="bg1"/>
              </a:solidFill>
            </a:endParaRPr>
          </a:p>
        </p:txBody>
      </p:sp>
      <p:sp>
        <p:nvSpPr>
          <p:cNvPr id="1053" name="Line 29"/>
          <p:cNvSpPr>
            <a:spLocks noChangeShapeType="1"/>
          </p:cNvSpPr>
          <p:nvPr/>
        </p:nvSpPr>
        <p:spPr bwMode="auto">
          <a:xfrm>
            <a:off x="0" y="1751013"/>
            <a:ext cx="9144000" cy="0"/>
          </a:xfrm>
          <a:prstGeom prst="line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91240B29-F687-4f45-9708-019B960494DF}">
              <a14:hiddenLine xmlns="" xmlns:a14="http://schemas.microsoft.com/office/drawing/2010/main" w="635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1054" name="Line 30"/>
          <p:cNvSpPr>
            <a:spLocks noChangeShapeType="1"/>
          </p:cNvSpPr>
          <p:nvPr/>
        </p:nvSpPr>
        <p:spPr bwMode="auto">
          <a:xfrm rot="-5400000">
            <a:off x="-2518569" y="3437732"/>
            <a:ext cx="6837363" cy="0"/>
          </a:xfrm>
          <a:prstGeom prst="line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ransition>
    <p:dissolve/>
  </p:transition>
  <p:txStyles>
    <p:titleStyle>
      <a:lvl1pPr algn="l" rtl="0" fontAlgn="base">
        <a:lnSpc>
          <a:spcPts val="2400"/>
        </a:lnSpc>
        <a:spcBef>
          <a:spcPct val="0"/>
        </a:spcBef>
        <a:spcAft>
          <a:spcPct val="0"/>
        </a:spcAft>
        <a:defRPr sz="2000" b="1">
          <a:solidFill>
            <a:srgbClr val="A32638"/>
          </a:solidFill>
          <a:latin typeface="+mj-lt"/>
          <a:ea typeface="+mj-ea"/>
          <a:cs typeface="+mj-cs"/>
        </a:defRPr>
      </a:lvl1pPr>
      <a:lvl2pPr algn="l" rtl="0" fontAlgn="base">
        <a:lnSpc>
          <a:spcPts val="2400"/>
        </a:lnSpc>
        <a:spcBef>
          <a:spcPct val="0"/>
        </a:spcBef>
        <a:spcAft>
          <a:spcPct val="0"/>
        </a:spcAft>
        <a:defRPr sz="2000" b="1">
          <a:solidFill>
            <a:srgbClr val="A32638"/>
          </a:solidFill>
          <a:latin typeface="Arial" charset="0"/>
          <a:ea typeface="ＭＳ Ｐゴシック" charset="0"/>
        </a:defRPr>
      </a:lvl2pPr>
      <a:lvl3pPr algn="l" rtl="0" fontAlgn="base">
        <a:lnSpc>
          <a:spcPts val="2400"/>
        </a:lnSpc>
        <a:spcBef>
          <a:spcPct val="0"/>
        </a:spcBef>
        <a:spcAft>
          <a:spcPct val="0"/>
        </a:spcAft>
        <a:defRPr sz="2000" b="1">
          <a:solidFill>
            <a:srgbClr val="A32638"/>
          </a:solidFill>
          <a:latin typeface="Arial" charset="0"/>
          <a:ea typeface="ＭＳ Ｐゴシック" charset="0"/>
        </a:defRPr>
      </a:lvl3pPr>
      <a:lvl4pPr algn="l" rtl="0" fontAlgn="base">
        <a:lnSpc>
          <a:spcPts val="2400"/>
        </a:lnSpc>
        <a:spcBef>
          <a:spcPct val="0"/>
        </a:spcBef>
        <a:spcAft>
          <a:spcPct val="0"/>
        </a:spcAft>
        <a:defRPr sz="2000" b="1">
          <a:solidFill>
            <a:srgbClr val="A32638"/>
          </a:solidFill>
          <a:latin typeface="Arial" charset="0"/>
          <a:ea typeface="ＭＳ Ｐゴシック" charset="0"/>
        </a:defRPr>
      </a:lvl4pPr>
      <a:lvl5pPr algn="l" rtl="0" fontAlgn="base">
        <a:lnSpc>
          <a:spcPts val="2400"/>
        </a:lnSpc>
        <a:spcBef>
          <a:spcPct val="0"/>
        </a:spcBef>
        <a:spcAft>
          <a:spcPct val="0"/>
        </a:spcAft>
        <a:defRPr sz="2000" b="1">
          <a:solidFill>
            <a:srgbClr val="A32638"/>
          </a:solidFill>
          <a:latin typeface="Arial" charset="0"/>
          <a:ea typeface="ＭＳ Ｐゴシック" charset="0"/>
        </a:defRPr>
      </a:lvl5pPr>
      <a:lvl6pPr marL="457200" algn="l" rtl="0" fontAlgn="base">
        <a:lnSpc>
          <a:spcPts val="2400"/>
        </a:lnSpc>
        <a:spcBef>
          <a:spcPct val="0"/>
        </a:spcBef>
        <a:spcAft>
          <a:spcPct val="0"/>
        </a:spcAft>
        <a:defRPr sz="2000" b="1">
          <a:solidFill>
            <a:srgbClr val="A32638"/>
          </a:solidFill>
          <a:latin typeface="Arial" charset="0"/>
          <a:ea typeface="ＭＳ Ｐゴシック" charset="0"/>
        </a:defRPr>
      </a:lvl6pPr>
      <a:lvl7pPr marL="914400" algn="l" rtl="0" fontAlgn="base">
        <a:lnSpc>
          <a:spcPts val="2400"/>
        </a:lnSpc>
        <a:spcBef>
          <a:spcPct val="0"/>
        </a:spcBef>
        <a:spcAft>
          <a:spcPct val="0"/>
        </a:spcAft>
        <a:defRPr sz="2000" b="1">
          <a:solidFill>
            <a:srgbClr val="A32638"/>
          </a:solidFill>
          <a:latin typeface="Arial" charset="0"/>
          <a:ea typeface="ＭＳ Ｐゴシック" charset="0"/>
        </a:defRPr>
      </a:lvl7pPr>
      <a:lvl8pPr marL="1371600" algn="l" rtl="0" fontAlgn="base">
        <a:lnSpc>
          <a:spcPts val="2400"/>
        </a:lnSpc>
        <a:spcBef>
          <a:spcPct val="0"/>
        </a:spcBef>
        <a:spcAft>
          <a:spcPct val="0"/>
        </a:spcAft>
        <a:defRPr sz="2000" b="1">
          <a:solidFill>
            <a:srgbClr val="A32638"/>
          </a:solidFill>
          <a:latin typeface="Arial" charset="0"/>
          <a:ea typeface="ＭＳ Ｐゴシック" charset="0"/>
        </a:defRPr>
      </a:lvl8pPr>
      <a:lvl9pPr marL="1828800" algn="l" rtl="0" fontAlgn="base">
        <a:lnSpc>
          <a:spcPts val="2400"/>
        </a:lnSpc>
        <a:spcBef>
          <a:spcPct val="0"/>
        </a:spcBef>
        <a:spcAft>
          <a:spcPct val="0"/>
        </a:spcAft>
        <a:defRPr sz="2000" b="1">
          <a:solidFill>
            <a:srgbClr val="A32638"/>
          </a:solidFill>
          <a:latin typeface="Arial" charset="0"/>
          <a:ea typeface="ＭＳ Ｐゴシック" charset="0"/>
        </a:defRPr>
      </a:lvl9pPr>
    </p:titleStyle>
    <p:bodyStyle>
      <a:lvl1pPr marL="342900" indent="-342900" algn="l" rtl="0" fontAlgn="base">
        <a:lnSpc>
          <a:spcPts val="2000"/>
        </a:lnSpc>
        <a:spcBef>
          <a:spcPct val="0"/>
        </a:spcBef>
        <a:spcAft>
          <a:spcPct val="0"/>
        </a:spcAft>
        <a:defRPr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  <a:ea typeface="+mn-ea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1"/>
          </a:solidFill>
          <a:latin typeface="+mn-lt"/>
          <a:ea typeface="+mn-ea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1400">
          <a:solidFill>
            <a:schemeClr val="tx1"/>
          </a:solidFill>
          <a:latin typeface="+mn-lt"/>
          <a:ea typeface="+mn-ea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809625" y="914400"/>
            <a:ext cx="7800975" cy="657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09625" y="1752600"/>
            <a:ext cx="7543800" cy="3657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Times" charset="0"/>
              </a:defRPr>
            </a:lvl1pPr>
          </a:lstStyle>
          <a:p>
            <a:endParaRPr lang="de-DE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Times" charset="0"/>
              </a:defRPr>
            </a:lvl1pPr>
          </a:lstStyle>
          <a:p>
            <a:endParaRPr lang="de-DE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Times" charset="0"/>
              </a:defRPr>
            </a:lvl1pPr>
          </a:lstStyle>
          <a:p>
            <a:fld id="{1D4EDF2B-DB74-434F-B1A2-80645259F2EC}" type="slidenum">
              <a:rPr lang="de-DE"/>
              <a:pPr/>
              <a:t>‹Nr.›</a:t>
            </a:fld>
            <a:endParaRPr lang="de-DE"/>
          </a:p>
        </p:txBody>
      </p:sp>
      <p:sp>
        <p:nvSpPr>
          <p:cNvPr id="1044" name="Line 20"/>
          <p:cNvSpPr>
            <a:spLocks noChangeShapeType="1"/>
          </p:cNvSpPr>
          <p:nvPr/>
        </p:nvSpPr>
        <p:spPr bwMode="auto">
          <a:xfrm>
            <a:off x="0" y="182563"/>
            <a:ext cx="9144000" cy="0"/>
          </a:xfrm>
          <a:prstGeom prst="line">
            <a:avLst/>
          </a:prstGeom>
          <a:noFill/>
          <a:ln w="9525">
            <a:solidFill>
              <a:srgbClr val="A32638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1048" name="Rectangle 24"/>
          <p:cNvSpPr>
            <a:spLocks noChangeArrowheads="1"/>
          </p:cNvSpPr>
          <p:nvPr/>
        </p:nvSpPr>
        <p:spPr bwMode="auto">
          <a:xfrm>
            <a:off x="0" y="179388"/>
            <a:ext cx="719138" cy="179387"/>
          </a:xfrm>
          <a:prstGeom prst="rect">
            <a:avLst/>
          </a:prstGeom>
          <a:solidFill>
            <a:srgbClr val="A32638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de-DE">
              <a:solidFill>
                <a:srgbClr val="BD4505"/>
              </a:solidFill>
              <a:latin typeface="Times" charset="0"/>
            </a:endParaRPr>
          </a:p>
        </p:txBody>
      </p:sp>
      <p:sp>
        <p:nvSpPr>
          <p:cNvPr id="1047" name="Text Box 23"/>
          <p:cNvSpPr txBox="1">
            <a:spLocks noChangeArrowheads="1"/>
          </p:cNvSpPr>
          <p:nvPr/>
        </p:nvSpPr>
        <p:spPr bwMode="auto">
          <a:xfrm>
            <a:off x="896938" y="198438"/>
            <a:ext cx="6037262" cy="15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r>
              <a:rPr lang="de-DE" sz="1000" dirty="0" smtClean="0">
                <a:solidFill>
                  <a:srgbClr val="A32638"/>
                </a:solidFill>
              </a:rPr>
              <a:t>Experimente | Segmentierung von Punktwolken mit Neuronalen Netzen | 15.11.2019</a:t>
            </a:r>
            <a:endParaRPr lang="de-DE" sz="1000" b="1" dirty="0">
              <a:solidFill>
                <a:srgbClr val="A32638"/>
              </a:solidFill>
            </a:endParaRPr>
          </a:p>
        </p:txBody>
      </p:sp>
      <p:sp>
        <p:nvSpPr>
          <p:cNvPr id="1049" name="Text Box 25"/>
          <p:cNvSpPr txBox="1">
            <a:spLocks noChangeArrowheads="1"/>
          </p:cNvSpPr>
          <p:nvPr/>
        </p:nvSpPr>
        <p:spPr bwMode="auto">
          <a:xfrm>
            <a:off x="179388" y="192088"/>
            <a:ext cx="5651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de-DE" sz="1000">
                <a:solidFill>
                  <a:schemeClr val="bg1"/>
                </a:solidFill>
              </a:rPr>
              <a:t>Seite </a:t>
            </a:r>
            <a:fld id="{56245CFA-C84C-D944-97F0-C05CA76EE8D4}" type="slidenum">
              <a:rPr lang="de-DE" sz="1000">
                <a:solidFill>
                  <a:schemeClr val="bg1"/>
                </a:solidFill>
              </a:rPr>
              <a:pPr>
                <a:spcBef>
                  <a:spcPct val="50000"/>
                </a:spcBef>
              </a:pPr>
              <a:t>‹Nr.›</a:t>
            </a:fld>
            <a:endParaRPr lang="de-DE" sz="1000">
              <a:solidFill>
                <a:schemeClr val="bg1"/>
              </a:solidFill>
            </a:endParaRPr>
          </a:p>
        </p:txBody>
      </p:sp>
      <p:sp>
        <p:nvSpPr>
          <p:cNvPr id="1053" name="Line 29"/>
          <p:cNvSpPr>
            <a:spLocks noChangeShapeType="1"/>
          </p:cNvSpPr>
          <p:nvPr/>
        </p:nvSpPr>
        <p:spPr bwMode="auto">
          <a:xfrm>
            <a:off x="0" y="1751013"/>
            <a:ext cx="9144000" cy="0"/>
          </a:xfrm>
          <a:prstGeom prst="line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91240B29-F687-4f45-9708-019B960494DF}">
              <a14:hiddenLine xmlns="" xmlns:a14="http://schemas.microsoft.com/office/drawing/2010/main" w="635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1054" name="Line 30"/>
          <p:cNvSpPr>
            <a:spLocks noChangeShapeType="1"/>
          </p:cNvSpPr>
          <p:nvPr/>
        </p:nvSpPr>
        <p:spPr bwMode="auto">
          <a:xfrm rot="-5400000">
            <a:off x="-2518569" y="3437732"/>
            <a:ext cx="6837363" cy="0"/>
          </a:xfrm>
          <a:prstGeom prst="line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ransition>
    <p:dissolve/>
  </p:transition>
  <p:txStyles>
    <p:titleStyle>
      <a:lvl1pPr algn="l" rtl="0" fontAlgn="base">
        <a:lnSpc>
          <a:spcPts val="2400"/>
        </a:lnSpc>
        <a:spcBef>
          <a:spcPct val="0"/>
        </a:spcBef>
        <a:spcAft>
          <a:spcPct val="0"/>
        </a:spcAft>
        <a:defRPr sz="2000" b="1">
          <a:solidFill>
            <a:srgbClr val="A32638"/>
          </a:solidFill>
          <a:latin typeface="+mj-lt"/>
          <a:ea typeface="+mj-ea"/>
          <a:cs typeface="+mj-cs"/>
        </a:defRPr>
      </a:lvl1pPr>
      <a:lvl2pPr algn="l" rtl="0" fontAlgn="base">
        <a:lnSpc>
          <a:spcPts val="2400"/>
        </a:lnSpc>
        <a:spcBef>
          <a:spcPct val="0"/>
        </a:spcBef>
        <a:spcAft>
          <a:spcPct val="0"/>
        </a:spcAft>
        <a:defRPr sz="2000" b="1">
          <a:solidFill>
            <a:srgbClr val="A32638"/>
          </a:solidFill>
          <a:latin typeface="Arial" charset="0"/>
          <a:ea typeface="ＭＳ Ｐゴシック" charset="0"/>
        </a:defRPr>
      </a:lvl2pPr>
      <a:lvl3pPr algn="l" rtl="0" fontAlgn="base">
        <a:lnSpc>
          <a:spcPts val="2400"/>
        </a:lnSpc>
        <a:spcBef>
          <a:spcPct val="0"/>
        </a:spcBef>
        <a:spcAft>
          <a:spcPct val="0"/>
        </a:spcAft>
        <a:defRPr sz="2000" b="1">
          <a:solidFill>
            <a:srgbClr val="A32638"/>
          </a:solidFill>
          <a:latin typeface="Arial" charset="0"/>
          <a:ea typeface="ＭＳ Ｐゴシック" charset="0"/>
        </a:defRPr>
      </a:lvl3pPr>
      <a:lvl4pPr algn="l" rtl="0" fontAlgn="base">
        <a:lnSpc>
          <a:spcPts val="2400"/>
        </a:lnSpc>
        <a:spcBef>
          <a:spcPct val="0"/>
        </a:spcBef>
        <a:spcAft>
          <a:spcPct val="0"/>
        </a:spcAft>
        <a:defRPr sz="2000" b="1">
          <a:solidFill>
            <a:srgbClr val="A32638"/>
          </a:solidFill>
          <a:latin typeface="Arial" charset="0"/>
          <a:ea typeface="ＭＳ Ｐゴシック" charset="0"/>
        </a:defRPr>
      </a:lvl4pPr>
      <a:lvl5pPr algn="l" rtl="0" fontAlgn="base">
        <a:lnSpc>
          <a:spcPts val="2400"/>
        </a:lnSpc>
        <a:spcBef>
          <a:spcPct val="0"/>
        </a:spcBef>
        <a:spcAft>
          <a:spcPct val="0"/>
        </a:spcAft>
        <a:defRPr sz="2000" b="1">
          <a:solidFill>
            <a:srgbClr val="A32638"/>
          </a:solidFill>
          <a:latin typeface="Arial" charset="0"/>
          <a:ea typeface="ＭＳ Ｐゴシック" charset="0"/>
        </a:defRPr>
      </a:lvl5pPr>
      <a:lvl6pPr marL="457200" algn="l" rtl="0" fontAlgn="base">
        <a:lnSpc>
          <a:spcPts val="2400"/>
        </a:lnSpc>
        <a:spcBef>
          <a:spcPct val="0"/>
        </a:spcBef>
        <a:spcAft>
          <a:spcPct val="0"/>
        </a:spcAft>
        <a:defRPr sz="2000" b="1">
          <a:solidFill>
            <a:srgbClr val="A32638"/>
          </a:solidFill>
          <a:latin typeface="Arial" charset="0"/>
          <a:ea typeface="ＭＳ Ｐゴシック" charset="0"/>
        </a:defRPr>
      </a:lvl6pPr>
      <a:lvl7pPr marL="914400" algn="l" rtl="0" fontAlgn="base">
        <a:lnSpc>
          <a:spcPts val="2400"/>
        </a:lnSpc>
        <a:spcBef>
          <a:spcPct val="0"/>
        </a:spcBef>
        <a:spcAft>
          <a:spcPct val="0"/>
        </a:spcAft>
        <a:defRPr sz="2000" b="1">
          <a:solidFill>
            <a:srgbClr val="A32638"/>
          </a:solidFill>
          <a:latin typeface="Arial" charset="0"/>
          <a:ea typeface="ＭＳ Ｐゴシック" charset="0"/>
        </a:defRPr>
      </a:lvl7pPr>
      <a:lvl8pPr marL="1371600" algn="l" rtl="0" fontAlgn="base">
        <a:lnSpc>
          <a:spcPts val="2400"/>
        </a:lnSpc>
        <a:spcBef>
          <a:spcPct val="0"/>
        </a:spcBef>
        <a:spcAft>
          <a:spcPct val="0"/>
        </a:spcAft>
        <a:defRPr sz="2000" b="1">
          <a:solidFill>
            <a:srgbClr val="A32638"/>
          </a:solidFill>
          <a:latin typeface="Arial" charset="0"/>
          <a:ea typeface="ＭＳ Ｐゴシック" charset="0"/>
        </a:defRPr>
      </a:lvl8pPr>
      <a:lvl9pPr marL="1828800" algn="l" rtl="0" fontAlgn="base">
        <a:lnSpc>
          <a:spcPts val="2400"/>
        </a:lnSpc>
        <a:spcBef>
          <a:spcPct val="0"/>
        </a:spcBef>
        <a:spcAft>
          <a:spcPct val="0"/>
        </a:spcAft>
        <a:defRPr sz="2000" b="1">
          <a:solidFill>
            <a:srgbClr val="A32638"/>
          </a:solidFill>
          <a:latin typeface="Arial" charset="0"/>
          <a:ea typeface="ＭＳ Ｐゴシック" charset="0"/>
        </a:defRPr>
      </a:lvl9pPr>
    </p:titleStyle>
    <p:bodyStyle>
      <a:lvl1pPr marL="342900" indent="-342900" algn="l" rtl="0" fontAlgn="base">
        <a:lnSpc>
          <a:spcPts val="2000"/>
        </a:lnSpc>
        <a:spcBef>
          <a:spcPct val="0"/>
        </a:spcBef>
        <a:spcAft>
          <a:spcPct val="0"/>
        </a:spcAft>
        <a:defRPr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  <a:ea typeface="+mn-ea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1"/>
          </a:solidFill>
          <a:latin typeface="+mn-lt"/>
          <a:ea typeface="+mn-ea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1400">
          <a:solidFill>
            <a:schemeClr val="tx1"/>
          </a:solidFill>
          <a:latin typeface="+mn-lt"/>
          <a:ea typeface="+mn-ea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809625" y="914400"/>
            <a:ext cx="7800975" cy="657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09625" y="1752600"/>
            <a:ext cx="7543800" cy="3657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Times" charset="0"/>
              </a:defRPr>
            </a:lvl1pPr>
          </a:lstStyle>
          <a:p>
            <a:endParaRPr lang="de-DE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Times" charset="0"/>
              </a:defRPr>
            </a:lvl1pPr>
          </a:lstStyle>
          <a:p>
            <a:endParaRPr lang="de-DE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Times" charset="0"/>
              </a:defRPr>
            </a:lvl1pPr>
          </a:lstStyle>
          <a:p>
            <a:fld id="{1D4EDF2B-DB74-434F-B1A2-80645259F2EC}" type="slidenum">
              <a:rPr lang="de-DE"/>
              <a:pPr/>
              <a:t>‹Nr.›</a:t>
            </a:fld>
            <a:endParaRPr lang="de-DE"/>
          </a:p>
        </p:txBody>
      </p:sp>
      <p:sp>
        <p:nvSpPr>
          <p:cNvPr id="1044" name="Line 20"/>
          <p:cNvSpPr>
            <a:spLocks noChangeShapeType="1"/>
          </p:cNvSpPr>
          <p:nvPr/>
        </p:nvSpPr>
        <p:spPr bwMode="auto">
          <a:xfrm>
            <a:off x="0" y="182563"/>
            <a:ext cx="9144000" cy="0"/>
          </a:xfrm>
          <a:prstGeom prst="line">
            <a:avLst/>
          </a:prstGeom>
          <a:noFill/>
          <a:ln w="9525">
            <a:solidFill>
              <a:srgbClr val="A32638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1048" name="Rectangle 24"/>
          <p:cNvSpPr>
            <a:spLocks noChangeArrowheads="1"/>
          </p:cNvSpPr>
          <p:nvPr/>
        </p:nvSpPr>
        <p:spPr bwMode="auto">
          <a:xfrm>
            <a:off x="0" y="179388"/>
            <a:ext cx="719138" cy="179387"/>
          </a:xfrm>
          <a:prstGeom prst="rect">
            <a:avLst/>
          </a:prstGeom>
          <a:solidFill>
            <a:srgbClr val="A32638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de-DE">
              <a:solidFill>
                <a:srgbClr val="BD4505"/>
              </a:solidFill>
              <a:latin typeface="Times" charset="0"/>
            </a:endParaRPr>
          </a:p>
        </p:txBody>
      </p:sp>
      <p:sp>
        <p:nvSpPr>
          <p:cNvPr id="1047" name="Text Box 23"/>
          <p:cNvSpPr txBox="1">
            <a:spLocks noChangeArrowheads="1"/>
          </p:cNvSpPr>
          <p:nvPr/>
        </p:nvSpPr>
        <p:spPr bwMode="auto">
          <a:xfrm>
            <a:off x="896938" y="198438"/>
            <a:ext cx="6037262" cy="15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r>
              <a:rPr lang="de-DE" sz="1000" dirty="0" smtClean="0">
                <a:solidFill>
                  <a:srgbClr val="A32638"/>
                </a:solidFill>
              </a:rPr>
              <a:t>Schlussfolgerung | Segmentierung von Punktwolken mit Neuronalen Netzen | 15.11.2019</a:t>
            </a:r>
            <a:endParaRPr lang="de-DE" sz="1000" b="1" dirty="0">
              <a:solidFill>
                <a:srgbClr val="A32638"/>
              </a:solidFill>
            </a:endParaRPr>
          </a:p>
        </p:txBody>
      </p:sp>
      <p:sp>
        <p:nvSpPr>
          <p:cNvPr id="1049" name="Text Box 25"/>
          <p:cNvSpPr txBox="1">
            <a:spLocks noChangeArrowheads="1"/>
          </p:cNvSpPr>
          <p:nvPr/>
        </p:nvSpPr>
        <p:spPr bwMode="auto">
          <a:xfrm>
            <a:off x="179388" y="192088"/>
            <a:ext cx="5651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de-DE" sz="1000">
                <a:solidFill>
                  <a:schemeClr val="bg1"/>
                </a:solidFill>
              </a:rPr>
              <a:t>Seite </a:t>
            </a:r>
            <a:fld id="{56245CFA-C84C-D944-97F0-C05CA76EE8D4}" type="slidenum">
              <a:rPr lang="de-DE" sz="1000">
                <a:solidFill>
                  <a:schemeClr val="bg1"/>
                </a:solidFill>
              </a:rPr>
              <a:pPr>
                <a:spcBef>
                  <a:spcPct val="50000"/>
                </a:spcBef>
              </a:pPr>
              <a:t>‹Nr.›</a:t>
            </a:fld>
            <a:endParaRPr lang="de-DE" sz="1000">
              <a:solidFill>
                <a:schemeClr val="bg1"/>
              </a:solidFill>
            </a:endParaRPr>
          </a:p>
        </p:txBody>
      </p:sp>
      <p:sp>
        <p:nvSpPr>
          <p:cNvPr id="1053" name="Line 29"/>
          <p:cNvSpPr>
            <a:spLocks noChangeShapeType="1"/>
          </p:cNvSpPr>
          <p:nvPr/>
        </p:nvSpPr>
        <p:spPr bwMode="auto">
          <a:xfrm>
            <a:off x="0" y="1751013"/>
            <a:ext cx="9144000" cy="0"/>
          </a:xfrm>
          <a:prstGeom prst="line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91240B29-F687-4f45-9708-019B960494DF}">
              <a14:hiddenLine xmlns="" xmlns:a14="http://schemas.microsoft.com/office/drawing/2010/main" w="635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1054" name="Line 30"/>
          <p:cNvSpPr>
            <a:spLocks noChangeShapeType="1"/>
          </p:cNvSpPr>
          <p:nvPr/>
        </p:nvSpPr>
        <p:spPr bwMode="auto">
          <a:xfrm rot="-5400000">
            <a:off x="-2518569" y="3437732"/>
            <a:ext cx="6837363" cy="0"/>
          </a:xfrm>
          <a:prstGeom prst="line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ransition>
    <p:dissolve/>
  </p:transition>
  <p:txStyles>
    <p:titleStyle>
      <a:lvl1pPr algn="l" rtl="0" fontAlgn="base">
        <a:lnSpc>
          <a:spcPts val="2400"/>
        </a:lnSpc>
        <a:spcBef>
          <a:spcPct val="0"/>
        </a:spcBef>
        <a:spcAft>
          <a:spcPct val="0"/>
        </a:spcAft>
        <a:defRPr sz="2000" b="1">
          <a:solidFill>
            <a:srgbClr val="A32638"/>
          </a:solidFill>
          <a:latin typeface="+mj-lt"/>
          <a:ea typeface="+mj-ea"/>
          <a:cs typeface="+mj-cs"/>
        </a:defRPr>
      </a:lvl1pPr>
      <a:lvl2pPr algn="l" rtl="0" fontAlgn="base">
        <a:lnSpc>
          <a:spcPts val="2400"/>
        </a:lnSpc>
        <a:spcBef>
          <a:spcPct val="0"/>
        </a:spcBef>
        <a:spcAft>
          <a:spcPct val="0"/>
        </a:spcAft>
        <a:defRPr sz="2000" b="1">
          <a:solidFill>
            <a:srgbClr val="A32638"/>
          </a:solidFill>
          <a:latin typeface="Arial" charset="0"/>
          <a:ea typeface="ＭＳ Ｐゴシック" charset="0"/>
        </a:defRPr>
      </a:lvl2pPr>
      <a:lvl3pPr algn="l" rtl="0" fontAlgn="base">
        <a:lnSpc>
          <a:spcPts val="2400"/>
        </a:lnSpc>
        <a:spcBef>
          <a:spcPct val="0"/>
        </a:spcBef>
        <a:spcAft>
          <a:spcPct val="0"/>
        </a:spcAft>
        <a:defRPr sz="2000" b="1">
          <a:solidFill>
            <a:srgbClr val="A32638"/>
          </a:solidFill>
          <a:latin typeface="Arial" charset="0"/>
          <a:ea typeface="ＭＳ Ｐゴシック" charset="0"/>
        </a:defRPr>
      </a:lvl3pPr>
      <a:lvl4pPr algn="l" rtl="0" fontAlgn="base">
        <a:lnSpc>
          <a:spcPts val="2400"/>
        </a:lnSpc>
        <a:spcBef>
          <a:spcPct val="0"/>
        </a:spcBef>
        <a:spcAft>
          <a:spcPct val="0"/>
        </a:spcAft>
        <a:defRPr sz="2000" b="1">
          <a:solidFill>
            <a:srgbClr val="A32638"/>
          </a:solidFill>
          <a:latin typeface="Arial" charset="0"/>
          <a:ea typeface="ＭＳ Ｐゴシック" charset="0"/>
        </a:defRPr>
      </a:lvl4pPr>
      <a:lvl5pPr algn="l" rtl="0" fontAlgn="base">
        <a:lnSpc>
          <a:spcPts val="2400"/>
        </a:lnSpc>
        <a:spcBef>
          <a:spcPct val="0"/>
        </a:spcBef>
        <a:spcAft>
          <a:spcPct val="0"/>
        </a:spcAft>
        <a:defRPr sz="2000" b="1">
          <a:solidFill>
            <a:srgbClr val="A32638"/>
          </a:solidFill>
          <a:latin typeface="Arial" charset="0"/>
          <a:ea typeface="ＭＳ Ｐゴシック" charset="0"/>
        </a:defRPr>
      </a:lvl5pPr>
      <a:lvl6pPr marL="457200" algn="l" rtl="0" fontAlgn="base">
        <a:lnSpc>
          <a:spcPts val="2400"/>
        </a:lnSpc>
        <a:spcBef>
          <a:spcPct val="0"/>
        </a:spcBef>
        <a:spcAft>
          <a:spcPct val="0"/>
        </a:spcAft>
        <a:defRPr sz="2000" b="1">
          <a:solidFill>
            <a:srgbClr val="A32638"/>
          </a:solidFill>
          <a:latin typeface="Arial" charset="0"/>
          <a:ea typeface="ＭＳ Ｐゴシック" charset="0"/>
        </a:defRPr>
      </a:lvl6pPr>
      <a:lvl7pPr marL="914400" algn="l" rtl="0" fontAlgn="base">
        <a:lnSpc>
          <a:spcPts val="2400"/>
        </a:lnSpc>
        <a:spcBef>
          <a:spcPct val="0"/>
        </a:spcBef>
        <a:spcAft>
          <a:spcPct val="0"/>
        </a:spcAft>
        <a:defRPr sz="2000" b="1">
          <a:solidFill>
            <a:srgbClr val="A32638"/>
          </a:solidFill>
          <a:latin typeface="Arial" charset="0"/>
          <a:ea typeface="ＭＳ Ｐゴシック" charset="0"/>
        </a:defRPr>
      </a:lvl7pPr>
      <a:lvl8pPr marL="1371600" algn="l" rtl="0" fontAlgn="base">
        <a:lnSpc>
          <a:spcPts val="2400"/>
        </a:lnSpc>
        <a:spcBef>
          <a:spcPct val="0"/>
        </a:spcBef>
        <a:spcAft>
          <a:spcPct val="0"/>
        </a:spcAft>
        <a:defRPr sz="2000" b="1">
          <a:solidFill>
            <a:srgbClr val="A32638"/>
          </a:solidFill>
          <a:latin typeface="Arial" charset="0"/>
          <a:ea typeface="ＭＳ Ｐゴシック" charset="0"/>
        </a:defRPr>
      </a:lvl8pPr>
      <a:lvl9pPr marL="1828800" algn="l" rtl="0" fontAlgn="base">
        <a:lnSpc>
          <a:spcPts val="2400"/>
        </a:lnSpc>
        <a:spcBef>
          <a:spcPct val="0"/>
        </a:spcBef>
        <a:spcAft>
          <a:spcPct val="0"/>
        </a:spcAft>
        <a:defRPr sz="2000" b="1">
          <a:solidFill>
            <a:srgbClr val="A32638"/>
          </a:solidFill>
          <a:latin typeface="Arial" charset="0"/>
          <a:ea typeface="ＭＳ Ｐゴシック" charset="0"/>
        </a:defRPr>
      </a:lvl9pPr>
    </p:titleStyle>
    <p:bodyStyle>
      <a:lvl1pPr marL="342900" indent="-342900" algn="l" rtl="0" fontAlgn="base">
        <a:lnSpc>
          <a:spcPts val="2000"/>
        </a:lnSpc>
        <a:spcBef>
          <a:spcPct val="0"/>
        </a:spcBef>
        <a:spcAft>
          <a:spcPct val="0"/>
        </a:spcAft>
        <a:defRPr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  <a:ea typeface="+mn-ea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1"/>
          </a:solidFill>
          <a:latin typeface="+mn-lt"/>
          <a:ea typeface="+mn-ea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1400">
          <a:solidFill>
            <a:schemeClr val="tx1"/>
          </a:solidFill>
          <a:latin typeface="+mn-lt"/>
          <a:ea typeface="+mn-ea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9" name="Picture 1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9538" y="315913"/>
            <a:ext cx="3600450" cy="69691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1" name="Picture 1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2" t="20613"/>
          <a:stretch>
            <a:fillRect/>
          </a:stretch>
        </p:blipFill>
        <p:spPr bwMode="auto">
          <a:xfrm>
            <a:off x="0" y="1295400"/>
            <a:ext cx="9144000" cy="395922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76" name="Text Box 32"/>
          <p:cNvSpPr txBox="1">
            <a:spLocks noChangeArrowheads="1"/>
          </p:cNvSpPr>
          <p:nvPr/>
        </p:nvSpPr>
        <p:spPr bwMode="auto">
          <a:xfrm>
            <a:off x="4740275" y="5502275"/>
            <a:ext cx="4114800" cy="6155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tabLst>
                <a:tab pos="474663" algn="l"/>
              </a:tabLs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1pPr>
            <a:lvl2pPr>
              <a:tabLst>
                <a:tab pos="474663" algn="l"/>
              </a:tabLs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tabLst>
                <a:tab pos="474663" algn="l"/>
              </a:tabLs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tabLst>
                <a:tab pos="474663" algn="l"/>
              </a:tabLs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tabLst>
                <a:tab pos="474663" algn="l"/>
              </a:tabLs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474663" algn="l"/>
              </a:tabLs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474663" algn="l"/>
              </a:tabLs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474663" algn="l"/>
              </a:tabLs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474663" algn="l"/>
              </a:tabLs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de-DE" sz="2000" dirty="0" smtClean="0">
                <a:solidFill>
                  <a:srgbClr val="A32638"/>
                </a:solidFill>
                <a:latin typeface="Arial" charset="0"/>
              </a:rPr>
              <a:t>Segmentierung von Punktwolken mit Neuronalen Netzen</a:t>
            </a:r>
          </a:p>
        </p:txBody>
      </p:sp>
      <p:sp>
        <p:nvSpPr>
          <p:cNvPr id="6177" name="Text Box 33"/>
          <p:cNvSpPr txBox="1">
            <a:spLocks noChangeArrowheads="1"/>
          </p:cNvSpPr>
          <p:nvPr/>
        </p:nvSpPr>
        <p:spPr bwMode="auto">
          <a:xfrm>
            <a:off x="228600" y="6203950"/>
            <a:ext cx="2895600" cy="2955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tabLst>
                <a:tab pos="474663" algn="l"/>
              </a:tabLs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1pPr>
            <a:lvl2pPr>
              <a:tabLst>
                <a:tab pos="474663" algn="l"/>
              </a:tabLs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tabLst>
                <a:tab pos="474663" algn="l"/>
              </a:tabLs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tabLst>
                <a:tab pos="474663" algn="l"/>
              </a:tabLs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tabLst>
                <a:tab pos="474663" algn="l"/>
              </a:tabLs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474663" algn="l"/>
              </a:tabLs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474663" algn="l"/>
              </a:tabLs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474663" algn="l"/>
              </a:tabLs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474663" algn="l"/>
              </a:tabLs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 eaLnBrk="1" hangingPunct="1">
              <a:lnSpc>
                <a:spcPts val="1200"/>
              </a:lnSpc>
              <a:buClr>
                <a:schemeClr val="tx2"/>
              </a:buClr>
              <a:buFont typeface="Times" charset="0"/>
              <a:buNone/>
            </a:pPr>
            <a:r>
              <a:rPr lang="de-DE" sz="900" dirty="0" smtClean="0">
                <a:solidFill>
                  <a:srgbClr val="323232"/>
                </a:solidFill>
                <a:latin typeface="Arial" charset="0"/>
              </a:rPr>
              <a:t>Tarik Jan </a:t>
            </a:r>
            <a:r>
              <a:rPr lang="de-DE" sz="900" dirty="0" err="1" smtClean="0">
                <a:solidFill>
                  <a:srgbClr val="323232"/>
                </a:solidFill>
                <a:latin typeface="Arial" charset="0"/>
              </a:rPr>
              <a:t>Enderes</a:t>
            </a:r>
            <a:r>
              <a:rPr lang="de-DE" sz="900" dirty="0" smtClean="0">
                <a:solidFill>
                  <a:srgbClr val="323232"/>
                </a:solidFill>
                <a:latin typeface="Arial" charset="0"/>
              </a:rPr>
              <a:t> </a:t>
            </a:r>
            <a:r>
              <a:rPr lang="de-DE" sz="900" dirty="0">
                <a:solidFill>
                  <a:srgbClr val="323232"/>
                </a:solidFill>
                <a:latin typeface="Arial" charset="0"/>
              </a:rPr>
              <a:t>| </a:t>
            </a:r>
            <a:r>
              <a:rPr lang="de-DE" sz="900" dirty="0" smtClean="0">
                <a:solidFill>
                  <a:srgbClr val="323232"/>
                </a:solidFill>
                <a:latin typeface="Arial" charset="0"/>
              </a:rPr>
              <a:t>15.11.2019 </a:t>
            </a:r>
            <a:r>
              <a:rPr lang="de-DE" sz="900" dirty="0">
                <a:solidFill>
                  <a:srgbClr val="323232"/>
                </a:solidFill>
                <a:latin typeface="Arial" charset="0"/>
              </a:rPr>
              <a:t>| </a:t>
            </a:r>
            <a:r>
              <a:rPr lang="de-DE" sz="900" dirty="0" smtClean="0">
                <a:solidFill>
                  <a:srgbClr val="323232"/>
                </a:solidFill>
                <a:latin typeface="Arial" charset="0"/>
              </a:rPr>
              <a:t>Vortrag zur Bachelorarbeit</a:t>
            </a:r>
            <a:endParaRPr lang="de-DE" sz="900" dirty="0">
              <a:solidFill>
                <a:srgbClr val="323232"/>
              </a:solidFill>
              <a:latin typeface="Arial" charset="0"/>
            </a:endParaRP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90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Grundlagentheorie: </a:t>
            </a:r>
            <a:r>
              <a:rPr lang="de-DE" dirty="0" err="1" smtClean="0"/>
              <a:t>Atrous</a:t>
            </a:r>
            <a:r>
              <a:rPr lang="de-DE" dirty="0" smtClean="0"/>
              <a:t> </a:t>
            </a:r>
            <a:r>
              <a:rPr lang="de-DE" dirty="0" err="1" smtClean="0"/>
              <a:t>Convolution</a:t>
            </a:r>
            <a:endParaRPr lang="de-DE" dirty="0"/>
          </a:p>
        </p:txBody>
      </p:sp>
      <p:sp>
        <p:nvSpPr>
          <p:cNvPr id="464901" name="Rectangle 5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lvl="1">
              <a:lnSpc>
                <a:spcPct val="90000"/>
              </a:lnSpc>
            </a:pPr>
            <a:r>
              <a:rPr lang="de-DE" sz="2400" dirty="0" smtClean="0"/>
              <a:t>Einfügen von „Löchern“ in Faltungs-</a:t>
            </a:r>
            <a:r>
              <a:rPr lang="de-DE" sz="2400" dirty="0" err="1" smtClean="0"/>
              <a:t>Kernel</a:t>
            </a:r>
            <a:endParaRPr lang="de-DE" sz="2400" dirty="0" smtClean="0"/>
          </a:p>
          <a:p>
            <a:pPr lvl="1">
              <a:lnSpc>
                <a:spcPct val="90000"/>
              </a:lnSpc>
            </a:pPr>
            <a:r>
              <a:rPr lang="de-DE" sz="2400" dirty="0" smtClean="0"/>
              <a:t>Abstände der berücksichtigten Werte durch Erweiterungsrate angegeben</a:t>
            </a:r>
          </a:p>
          <a:p>
            <a:pPr lvl="1">
              <a:lnSpc>
                <a:spcPct val="90000"/>
              </a:lnSpc>
            </a:pPr>
            <a:r>
              <a:rPr lang="de-DE" sz="2400" dirty="0" smtClean="0"/>
              <a:t>Größeres Sichtfeld bei gleichem Rechenaufwand</a:t>
            </a:r>
          </a:p>
          <a:p>
            <a:pPr lvl="1">
              <a:lnSpc>
                <a:spcPct val="90000"/>
              </a:lnSpc>
            </a:pPr>
            <a:r>
              <a:rPr lang="de-DE" sz="2400" dirty="0" smtClean="0"/>
              <a:t>Höhere Auflösung</a:t>
            </a:r>
          </a:p>
          <a:p>
            <a:pPr lvl="1">
              <a:lnSpc>
                <a:spcPct val="90000"/>
              </a:lnSpc>
            </a:pPr>
            <a:endParaRPr lang="de-DE" sz="2400" dirty="0" smtClean="0"/>
          </a:p>
          <a:p>
            <a:pPr lvl="1">
              <a:lnSpc>
                <a:spcPct val="90000"/>
              </a:lnSpc>
            </a:pPr>
            <a:endParaRPr lang="de-DE" sz="2400" dirty="0" smtClean="0"/>
          </a:p>
          <a:p>
            <a:pPr lvl="1">
              <a:lnSpc>
                <a:spcPct val="90000"/>
              </a:lnSpc>
            </a:pPr>
            <a:endParaRPr lang="de-DE" sz="2400" dirty="0" smtClean="0"/>
          </a:p>
          <a:p>
            <a:pPr lvl="1">
              <a:lnSpc>
                <a:spcPct val="90000"/>
              </a:lnSpc>
            </a:pPr>
            <a:endParaRPr lang="de-DE" sz="2400" dirty="0" smtClean="0"/>
          </a:p>
          <a:p>
            <a:pPr lvl="1">
              <a:lnSpc>
                <a:spcPct val="90000"/>
              </a:lnSpc>
              <a:buNone/>
            </a:pPr>
            <a:endParaRPr lang="de-DE" sz="2400" dirty="0" smtClean="0"/>
          </a:p>
          <a:p>
            <a:pPr lvl="1">
              <a:lnSpc>
                <a:spcPct val="90000"/>
              </a:lnSpc>
            </a:pPr>
            <a:endParaRPr lang="de-DE" sz="2400" dirty="0" smtClean="0"/>
          </a:p>
          <a:p>
            <a:pPr lvl="1">
              <a:lnSpc>
                <a:spcPct val="90000"/>
              </a:lnSpc>
              <a:buNone/>
            </a:pPr>
            <a:endParaRPr lang="de-DE" dirty="0" smtClean="0"/>
          </a:p>
          <a:p>
            <a:pPr lvl="1">
              <a:lnSpc>
                <a:spcPct val="90000"/>
              </a:lnSpc>
            </a:pPr>
            <a:endParaRPr lang="de-DE" dirty="0" smtClean="0"/>
          </a:p>
          <a:p>
            <a:pPr lvl="1">
              <a:lnSpc>
                <a:spcPct val="90000"/>
              </a:lnSpc>
            </a:pPr>
            <a:endParaRPr lang="de-DE" dirty="0" smtClean="0"/>
          </a:p>
          <a:p>
            <a:pPr lvl="1">
              <a:lnSpc>
                <a:spcPct val="90000"/>
              </a:lnSpc>
            </a:pPr>
            <a:endParaRPr lang="de-DE" dirty="0" smtClean="0"/>
          </a:p>
          <a:p>
            <a:pPr lvl="1">
              <a:lnSpc>
                <a:spcPct val="90000"/>
              </a:lnSpc>
            </a:pPr>
            <a:endParaRPr lang="de-DE" dirty="0"/>
          </a:p>
          <a:p>
            <a:pPr lvl="1">
              <a:lnSpc>
                <a:spcPct val="90000"/>
              </a:lnSpc>
            </a:pPr>
            <a:endParaRPr lang="de-DE" dirty="0"/>
          </a:p>
          <a:p>
            <a:endParaRPr lang="de-DE" dirty="0"/>
          </a:p>
          <a:p>
            <a:endParaRPr lang="de-DE" dirty="0"/>
          </a:p>
          <a:p>
            <a:pPr lvl="1">
              <a:lnSpc>
                <a:spcPct val="90000"/>
              </a:lnSpc>
            </a:pPr>
            <a:endParaRPr lang="de-DE" sz="1600" dirty="0"/>
          </a:p>
        </p:txBody>
      </p:sp>
      <p:pic>
        <p:nvPicPr>
          <p:cNvPr id="4" name="Picture 2" descr="C:\Users\Tarik\Desktop\BAPunktwolkensegmentierung\img\AtrousConv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9325" y="4149080"/>
            <a:ext cx="4705350" cy="254317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90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Grundlagentheorie: </a:t>
            </a:r>
            <a:r>
              <a:rPr lang="de-DE" dirty="0" err="1" smtClean="0"/>
              <a:t>Conditional</a:t>
            </a:r>
            <a:r>
              <a:rPr lang="de-DE" dirty="0" smtClean="0"/>
              <a:t> Random Fields (CRFs)</a:t>
            </a:r>
            <a:endParaRPr lang="de-DE" dirty="0"/>
          </a:p>
        </p:txBody>
      </p:sp>
      <p:sp>
        <p:nvSpPr>
          <p:cNvPr id="464901" name="Rectangle 5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lvl="1">
              <a:lnSpc>
                <a:spcPct val="90000"/>
              </a:lnSpc>
            </a:pPr>
            <a:r>
              <a:rPr lang="de-DE" sz="2400" dirty="0" smtClean="0"/>
              <a:t>Lernt eine Wahrscheinlichkeitsverteilung </a:t>
            </a:r>
            <a:r>
              <a:rPr lang="de-DE" sz="2400" i="1" dirty="0" smtClean="0"/>
              <a:t>p(X|Y)</a:t>
            </a:r>
          </a:p>
          <a:p>
            <a:pPr lvl="1">
              <a:lnSpc>
                <a:spcPct val="90000"/>
              </a:lnSpc>
            </a:pPr>
            <a:r>
              <a:rPr lang="de-DE" sz="2400" i="1" dirty="0" smtClean="0"/>
              <a:t>p</a:t>
            </a:r>
            <a:r>
              <a:rPr lang="de-DE" sz="2400" dirty="0" smtClean="0"/>
              <a:t> mit maximaler Entropie wählen</a:t>
            </a:r>
          </a:p>
          <a:p>
            <a:pPr lvl="1">
              <a:lnSpc>
                <a:spcPct val="90000"/>
              </a:lnSpc>
            </a:pPr>
            <a:r>
              <a:rPr lang="de-DE" sz="2400" dirty="0" smtClean="0"/>
              <a:t>Berechnung einer Ausgabe für eine beobachtete Eingabe mittels </a:t>
            </a:r>
            <a:r>
              <a:rPr lang="de-DE" sz="2400" dirty="0" err="1" smtClean="0"/>
              <a:t>Viterbi</a:t>
            </a:r>
            <a:r>
              <a:rPr lang="de-DE" sz="2400" dirty="0" smtClean="0"/>
              <a:t>-Algorithmus </a:t>
            </a:r>
          </a:p>
          <a:p>
            <a:pPr lvl="1">
              <a:lnSpc>
                <a:spcPct val="90000"/>
              </a:lnSpc>
            </a:pPr>
            <a:r>
              <a:rPr lang="de-DE" sz="2400" dirty="0" smtClean="0"/>
              <a:t>Lernen durch Gradient-</a:t>
            </a:r>
            <a:r>
              <a:rPr lang="de-DE" sz="2400" dirty="0" err="1" smtClean="0"/>
              <a:t>Descend</a:t>
            </a:r>
            <a:r>
              <a:rPr lang="de-DE" sz="2400" dirty="0" smtClean="0"/>
              <a:t> mit Newton-Verfahren</a:t>
            </a:r>
            <a:endParaRPr lang="de-DE" sz="2400" i="1" dirty="0" smtClean="0"/>
          </a:p>
          <a:p>
            <a:pPr lvl="1">
              <a:lnSpc>
                <a:spcPct val="90000"/>
              </a:lnSpc>
            </a:pPr>
            <a:endParaRPr lang="de-DE" sz="2400" dirty="0" smtClean="0"/>
          </a:p>
          <a:p>
            <a:pPr lvl="1">
              <a:lnSpc>
                <a:spcPct val="90000"/>
              </a:lnSpc>
            </a:pPr>
            <a:endParaRPr lang="de-DE" sz="2400" dirty="0" smtClean="0"/>
          </a:p>
          <a:p>
            <a:pPr lvl="1">
              <a:lnSpc>
                <a:spcPct val="90000"/>
              </a:lnSpc>
            </a:pPr>
            <a:endParaRPr lang="de-DE" sz="2400" dirty="0" smtClean="0"/>
          </a:p>
          <a:p>
            <a:pPr lvl="1">
              <a:lnSpc>
                <a:spcPct val="90000"/>
              </a:lnSpc>
              <a:buNone/>
            </a:pPr>
            <a:endParaRPr lang="de-DE" sz="2400" dirty="0" smtClean="0"/>
          </a:p>
          <a:p>
            <a:pPr lvl="1">
              <a:lnSpc>
                <a:spcPct val="90000"/>
              </a:lnSpc>
            </a:pPr>
            <a:endParaRPr lang="de-DE" sz="2400" dirty="0" smtClean="0"/>
          </a:p>
          <a:p>
            <a:pPr lvl="1">
              <a:lnSpc>
                <a:spcPct val="90000"/>
              </a:lnSpc>
              <a:buNone/>
            </a:pPr>
            <a:endParaRPr lang="de-DE" dirty="0" smtClean="0"/>
          </a:p>
          <a:p>
            <a:pPr lvl="1">
              <a:lnSpc>
                <a:spcPct val="90000"/>
              </a:lnSpc>
            </a:pPr>
            <a:endParaRPr lang="de-DE" dirty="0" smtClean="0"/>
          </a:p>
          <a:p>
            <a:pPr lvl="1">
              <a:lnSpc>
                <a:spcPct val="90000"/>
              </a:lnSpc>
            </a:pPr>
            <a:endParaRPr lang="de-DE" dirty="0" smtClean="0"/>
          </a:p>
          <a:p>
            <a:pPr lvl="1">
              <a:lnSpc>
                <a:spcPct val="90000"/>
              </a:lnSpc>
            </a:pPr>
            <a:endParaRPr lang="de-DE" dirty="0" smtClean="0"/>
          </a:p>
          <a:p>
            <a:pPr lvl="1">
              <a:lnSpc>
                <a:spcPct val="90000"/>
              </a:lnSpc>
            </a:pPr>
            <a:endParaRPr lang="de-DE" dirty="0"/>
          </a:p>
          <a:p>
            <a:pPr lvl="1">
              <a:lnSpc>
                <a:spcPct val="90000"/>
              </a:lnSpc>
            </a:pPr>
            <a:endParaRPr lang="de-DE" dirty="0"/>
          </a:p>
          <a:p>
            <a:endParaRPr lang="de-DE" dirty="0"/>
          </a:p>
          <a:p>
            <a:endParaRPr lang="de-DE" dirty="0"/>
          </a:p>
          <a:p>
            <a:pPr lvl="1">
              <a:lnSpc>
                <a:spcPct val="90000"/>
              </a:lnSpc>
            </a:pPr>
            <a:endParaRPr lang="de-DE" sz="1600" dirty="0"/>
          </a:p>
        </p:txBody>
      </p:sp>
      <p:pic>
        <p:nvPicPr>
          <p:cNvPr id="4" name="Picture 2" descr="C:\Users\Tarik\Desktop\BAPunktwolkensegmentierung\img\CRFRes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277" y="4121696"/>
            <a:ext cx="8569446" cy="273630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90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Grundlagentheorie: Kameraprojektion</a:t>
            </a:r>
            <a:endParaRPr lang="de-DE" dirty="0"/>
          </a:p>
        </p:txBody>
      </p:sp>
      <p:sp>
        <p:nvSpPr>
          <p:cNvPr id="464901" name="Rectangle 5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lvl="1">
              <a:lnSpc>
                <a:spcPct val="90000"/>
              </a:lnSpc>
            </a:pPr>
            <a:endParaRPr lang="de-DE" sz="2400" dirty="0" smtClean="0"/>
          </a:p>
          <a:p>
            <a:pPr lvl="1">
              <a:lnSpc>
                <a:spcPct val="90000"/>
              </a:lnSpc>
            </a:pPr>
            <a:endParaRPr lang="de-DE" sz="2400" dirty="0" smtClean="0"/>
          </a:p>
          <a:p>
            <a:pPr lvl="1">
              <a:lnSpc>
                <a:spcPct val="90000"/>
              </a:lnSpc>
            </a:pPr>
            <a:endParaRPr lang="de-DE" sz="2400" dirty="0" smtClean="0"/>
          </a:p>
          <a:p>
            <a:pPr lvl="1">
              <a:lnSpc>
                <a:spcPct val="90000"/>
              </a:lnSpc>
              <a:buNone/>
            </a:pPr>
            <a:endParaRPr lang="de-DE" sz="2400" dirty="0" smtClean="0"/>
          </a:p>
          <a:p>
            <a:pPr lvl="1">
              <a:lnSpc>
                <a:spcPct val="90000"/>
              </a:lnSpc>
            </a:pPr>
            <a:endParaRPr lang="de-DE" sz="2400" dirty="0" smtClean="0"/>
          </a:p>
          <a:p>
            <a:pPr lvl="1">
              <a:lnSpc>
                <a:spcPct val="90000"/>
              </a:lnSpc>
              <a:buNone/>
            </a:pPr>
            <a:endParaRPr lang="de-DE" dirty="0" smtClean="0"/>
          </a:p>
          <a:p>
            <a:pPr lvl="1">
              <a:lnSpc>
                <a:spcPct val="90000"/>
              </a:lnSpc>
            </a:pPr>
            <a:endParaRPr lang="de-DE" dirty="0" smtClean="0"/>
          </a:p>
          <a:p>
            <a:pPr lvl="1">
              <a:lnSpc>
                <a:spcPct val="90000"/>
              </a:lnSpc>
            </a:pPr>
            <a:endParaRPr lang="de-DE" dirty="0" smtClean="0"/>
          </a:p>
          <a:p>
            <a:pPr lvl="1">
              <a:lnSpc>
                <a:spcPct val="90000"/>
              </a:lnSpc>
            </a:pPr>
            <a:endParaRPr lang="de-DE" dirty="0" smtClean="0"/>
          </a:p>
          <a:p>
            <a:pPr lvl="1">
              <a:lnSpc>
                <a:spcPct val="90000"/>
              </a:lnSpc>
            </a:pPr>
            <a:endParaRPr lang="de-DE" dirty="0"/>
          </a:p>
          <a:p>
            <a:pPr lvl="1">
              <a:lnSpc>
                <a:spcPct val="90000"/>
              </a:lnSpc>
            </a:pPr>
            <a:endParaRPr lang="de-DE" dirty="0"/>
          </a:p>
          <a:p>
            <a:endParaRPr lang="de-DE" dirty="0"/>
          </a:p>
          <a:p>
            <a:endParaRPr lang="de-DE" dirty="0"/>
          </a:p>
          <a:p>
            <a:pPr lvl="1">
              <a:lnSpc>
                <a:spcPct val="90000"/>
              </a:lnSpc>
            </a:pPr>
            <a:endParaRPr lang="de-DE" sz="1600" dirty="0"/>
          </a:p>
        </p:txBody>
      </p:sp>
      <p:pic>
        <p:nvPicPr>
          <p:cNvPr id="4" name="Picture 2" descr="C:\Users\Tarik\Desktop\BAPunktwolkensegmentierung\img\Projekti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8635" y="1456594"/>
            <a:ext cx="6066731" cy="540140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90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Grundlagentheorie: Kamerakalibrierung</a:t>
            </a:r>
            <a:endParaRPr lang="de-DE" dirty="0"/>
          </a:p>
        </p:txBody>
      </p:sp>
      <p:sp>
        <p:nvSpPr>
          <p:cNvPr id="464901" name="Rectangle 5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lvl="1">
              <a:lnSpc>
                <a:spcPct val="90000"/>
              </a:lnSpc>
            </a:pPr>
            <a:r>
              <a:rPr lang="de-DE" sz="2400" dirty="0" smtClean="0"/>
              <a:t>Berechnung einer Projektionsmatrix</a:t>
            </a:r>
          </a:p>
          <a:p>
            <a:pPr lvl="1">
              <a:lnSpc>
                <a:spcPct val="90000"/>
              </a:lnSpc>
            </a:pPr>
            <a:endParaRPr lang="de-DE" sz="2400" dirty="0" smtClean="0"/>
          </a:p>
          <a:p>
            <a:pPr lvl="1">
              <a:lnSpc>
                <a:spcPct val="90000"/>
              </a:lnSpc>
            </a:pPr>
            <a:r>
              <a:rPr lang="de-DE" sz="2400" dirty="0" smtClean="0"/>
              <a:t>Wo wird ein Punkt im dreidimensionalen Raum auf der Bildebene abgebildet?</a:t>
            </a:r>
          </a:p>
          <a:p>
            <a:pPr lvl="1">
              <a:lnSpc>
                <a:spcPct val="90000"/>
              </a:lnSpc>
              <a:buNone/>
            </a:pPr>
            <a:endParaRPr lang="de-DE" sz="2400" dirty="0" smtClean="0"/>
          </a:p>
          <a:p>
            <a:pPr lvl="1">
              <a:lnSpc>
                <a:spcPct val="90000"/>
              </a:lnSpc>
            </a:pPr>
            <a:r>
              <a:rPr lang="de-DE" sz="2400" dirty="0" smtClean="0"/>
              <a:t>Wo wird ein Punkt, der in einem Bild zu sehen ist in einem anderen Bild abgebildet?</a:t>
            </a:r>
          </a:p>
          <a:p>
            <a:pPr lvl="1">
              <a:lnSpc>
                <a:spcPct val="90000"/>
              </a:lnSpc>
            </a:pPr>
            <a:endParaRPr lang="de-DE" sz="2400" dirty="0" smtClean="0"/>
          </a:p>
          <a:p>
            <a:pPr lvl="1">
              <a:lnSpc>
                <a:spcPct val="90000"/>
              </a:lnSpc>
            </a:pPr>
            <a:r>
              <a:rPr lang="de-DE" sz="2400" dirty="0" smtClean="0"/>
              <a:t>Wie groß ist eine abgebildete Fläche in der Realität?</a:t>
            </a:r>
          </a:p>
          <a:p>
            <a:pPr lvl="1">
              <a:lnSpc>
                <a:spcPct val="90000"/>
              </a:lnSpc>
            </a:pPr>
            <a:endParaRPr lang="de-DE" sz="2400" dirty="0" smtClean="0"/>
          </a:p>
          <a:p>
            <a:pPr lvl="1">
              <a:lnSpc>
                <a:spcPct val="90000"/>
              </a:lnSpc>
            </a:pPr>
            <a:endParaRPr lang="de-DE" sz="2400" dirty="0" smtClean="0"/>
          </a:p>
          <a:p>
            <a:pPr lvl="1">
              <a:lnSpc>
                <a:spcPct val="90000"/>
              </a:lnSpc>
            </a:pPr>
            <a:endParaRPr lang="de-DE" sz="2400" dirty="0" smtClean="0"/>
          </a:p>
          <a:p>
            <a:pPr lvl="1">
              <a:lnSpc>
                <a:spcPct val="90000"/>
              </a:lnSpc>
            </a:pPr>
            <a:endParaRPr lang="de-DE" sz="2400" dirty="0" smtClean="0"/>
          </a:p>
          <a:p>
            <a:pPr lvl="1">
              <a:lnSpc>
                <a:spcPct val="90000"/>
              </a:lnSpc>
            </a:pPr>
            <a:endParaRPr lang="de-DE" sz="2400" dirty="0" smtClean="0"/>
          </a:p>
          <a:p>
            <a:pPr lvl="1">
              <a:lnSpc>
                <a:spcPct val="90000"/>
              </a:lnSpc>
            </a:pPr>
            <a:endParaRPr lang="de-DE" sz="2400" dirty="0" smtClean="0"/>
          </a:p>
          <a:p>
            <a:pPr lvl="1">
              <a:lnSpc>
                <a:spcPct val="90000"/>
              </a:lnSpc>
              <a:buNone/>
            </a:pPr>
            <a:endParaRPr lang="de-DE" sz="2400" dirty="0" smtClean="0"/>
          </a:p>
          <a:p>
            <a:pPr lvl="1">
              <a:lnSpc>
                <a:spcPct val="90000"/>
              </a:lnSpc>
            </a:pPr>
            <a:endParaRPr lang="de-DE" sz="2400" dirty="0" smtClean="0"/>
          </a:p>
          <a:p>
            <a:pPr lvl="1">
              <a:lnSpc>
                <a:spcPct val="90000"/>
              </a:lnSpc>
              <a:buNone/>
            </a:pPr>
            <a:endParaRPr lang="de-DE" dirty="0" smtClean="0"/>
          </a:p>
          <a:p>
            <a:pPr lvl="1">
              <a:lnSpc>
                <a:spcPct val="90000"/>
              </a:lnSpc>
            </a:pPr>
            <a:endParaRPr lang="de-DE" dirty="0" smtClean="0"/>
          </a:p>
          <a:p>
            <a:pPr lvl="1">
              <a:lnSpc>
                <a:spcPct val="90000"/>
              </a:lnSpc>
            </a:pPr>
            <a:endParaRPr lang="de-DE" dirty="0" smtClean="0"/>
          </a:p>
          <a:p>
            <a:pPr lvl="1">
              <a:lnSpc>
                <a:spcPct val="90000"/>
              </a:lnSpc>
            </a:pPr>
            <a:endParaRPr lang="de-DE" dirty="0" smtClean="0"/>
          </a:p>
          <a:p>
            <a:pPr lvl="1">
              <a:lnSpc>
                <a:spcPct val="90000"/>
              </a:lnSpc>
            </a:pPr>
            <a:endParaRPr lang="de-DE" dirty="0"/>
          </a:p>
          <a:p>
            <a:pPr lvl="1">
              <a:lnSpc>
                <a:spcPct val="90000"/>
              </a:lnSpc>
            </a:pPr>
            <a:endParaRPr lang="de-DE" dirty="0"/>
          </a:p>
          <a:p>
            <a:endParaRPr lang="de-DE" dirty="0"/>
          </a:p>
          <a:p>
            <a:endParaRPr lang="de-DE" dirty="0"/>
          </a:p>
          <a:p>
            <a:pPr lvl="1">
              <a:lnSpc>
                <a:spcPct val="90000"/>
              </a:lnSpc>
            </a:pPr>
            <a:endParaRPr lang="de-DE" sz="1600" dirty="0"/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90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Algorithmus</a:t>
            </a:r>
            <a:endParaRPr lang="de-DE" dirty="0"/>
          </a:p>
        </p:txBody>
      </p:sp>
      <p:sp>
        <p:nvSpPr>
          <p:cNvPr id="464901" name="Rectangle 5"/>
          <p:cNvSpPr>
            <a:spLocks noGrp="1" noChangeArrowheads="1"/>
          </p:cNvSpPr>
          <p:nvPr>
            <p:ph idx="1"/>
          </p:nvPr>
        </p:nvSpPr>
        <p:spPr>
          <a:xfrm>
            <a:off x="683568" y="4653136"/>
            <a:ext cx="7543800" cy="2073424"/>
          </a:xfrm>
        </p:spPr>
        <p:txBody>
          <a:bodyPr/>
          <a:lstStyle/>
          <a:p>
            <a:pPr marL="914400" lvl="1" indent="-457200">
              <a:lnSpc>
                <a:spcPct val="90000"/>
              </a:lnSpc>
              <a:buFont typeface="+mj-lt"/>
              <a:buAutoNum type="arabicPeriod"/>
            </a:pPr>
            <a:r>
              <a:rPr lang="de-DE" sz="2400" dirty="0" smtClean="0"/>
              <a:t>Semantische Bildsegmentierung mit </a:t>
            </a:r>
            <a:r>
              <a:rPr lang="de-DE" sz="2400" dirty="0" err="1" smtClean="0"/>
              <a:t>DeepLab</a:t>
            </a:r>
            <a:endParaRPr lang="de-DE" sz="2400" dirty="0" smtClean="0"/>
          </a:p>
          <a:p>
            <a:pPr marL="914400" lvl="1" indent="-457200">
              <a:lnSpc>
                <a:spcPct val="90000"/>
              </a:lnSpc>
              <a:buFont typeface="+mj-lt"/>
              <a:buAutoNum type="arabicPeriod"/>
            </a:pPr>
            <a:endParaRPr lang="de-DE" sz="2400" dirty="0" smtClean="0"/>
          </a:p>
          <a:p>
            <a:pPr marL="914400" lvl="1" indent="-457200">
              <a:lnSpc>
                <a:spcPct val="90000"/>
              </a:lnSpc>
              <a:buFont typeface="+mj-lt"/>
              <a:buAutoNum type="arabicPeriod"/>
            </a:pPr>
            <a:r>
              <a:rPr lang="de-DE" sz="2400" dirty="0" smtClean="0"/>
              <a:t>Projektion der erkannten Labels auf eine Punktwolke</a:t>
            </a:r>
          </a:p>
          <a:p>
            <a:pPr marL="914400" lvl="1" indent="-457200">
              <a:lnSpc>
                <a:spcPct val="90000"/>
              </a:lnSpc>
              <a:buFont typeface="+mj-lt"/>
              <a:buAutoNum type="arabicPeriod"/>
            </a:pPr>
            <a:endParaRPr lang="de-DE" sz="2400" dirty="0" smtClean="0"/>
          </a:p>
          <a:p>
            <a:pPr marL="914400" lvl="1" indent="-457200">
              <a:lnSpc>
                <a:spcPct val="90000"/>
              </a:lnSpc>
              <a:buFont typeface="+mj-lt"/>
              <a:buAutoNum type="arabicPeriod"/>
            </a:pPr>
            <a:endParaRPr lang="de-DE" sz="2400" dirty="0" smtClean="0"/>
          </a:p>
          <a:p>
            <a:pPr marL="914400" lvl="1" indent="-457200">
              <a:lnSpc>
                <a:spcPct val="90000"/>
              </a:lnSpc>
              <a:buNone/>
            </a:pPr>
            <a:endParaRPr lang="de-DE" sz="2400" dirty="0" smtClean="0"/>
          </a:p>
          <a:p>
            <a:pPr marL="914400" lvl="1" indent="-457200">
              <a:lnSpc>
                <a:spcPct val="90000"/>
              </a:lnSpc>
              <a:buFont typeface="+mj-lt"/>
              <a:buAutoNum type="arabicPeriod"/>
            </a:pPr>
            <a:endParaRPr lang="de-DE" sz="2400" dirty="0" smtClean="0"/>
          </a:p>
          <a:p>
            <a:pPr lvl="1">
              <a:lnSpc>
                <a:spcPct val="90000"/>
              </a:lnSpc>
            </a:pPr>
            <a:endParaRPr lang="de-DE" sz="2400" dirty="0" smtClean="0"/>
          </a:p>
          <a:p>
            <a:pPr lvl="1">
              <a:lnSpc>
                <a:spcPct val="90000"/>
              </a:lnSpc>
            </a:pPr>
            <a:endParaRPr lang="de-DE" sz="2400" dirty="0" smtClean="0"/>
          </a:p>
          <a:p>
            <a:pPr lvl="1">
              <a:lnSpc>
                <a:spcPct val="90000"/>
              </a:lnSpc>
              <a:buNone/>
            </a:pPr>
            <a:endParaRPr lang="de-DE" sz="2400" dirty="0" smtClean="0"/>
          </a:p>
          <a:p>
            <a:pPr lvl="1">
              <a:lnSpc>
                <a:spcPct val="90000"/>
              </a:lnSpc>
            </a:pPr>
            <a:endParaRPr lang="de-DE" sz="2400" dirty="0" smtClean="0"/>
          </a:p>
          <a:p>
            <a:pPr lvl="1">
              <a:lnSpc>
                <a:spcPct val="90000"/>
              </a:lnSpc>
              <a:buNone/>
            </a:pPr>
            <a:endParaRPr lang="de-DE" dirty="0" smtClean="0"/>
          </a:p>
          <a:p>
            <a:pPr lvl="1">
              <a:lnSpc>
                <a:spcPct val="90000"/>
              </a:lnSpc>
            </a:pPr>
            <a:endParaRPr lang="de-DE" dirty="0" smtClean="0"/>
          </a:p>
          <a:p>
            <a:pPr lvl="1">
              <a:lnSpc>
                <a:spcPct val="90000"/>
              </a:lnSpc>
            </a:pPr>
            <a:endParaRPr lang="de-DE" dirty="0" smtClean="0"/>
          </a:p>
          <a:p>
            <a:pPr lvl="1">
              <a:lnSpc>
                <a:spcPct val="90000"/>
              </a:lnSpc>
            </a:pPr>
            <a:endParaRPr lang="de-DE" dirty="0" smtClean="0"/>
          </a:p>
          <a:p>
            <a:pPr lvl="1">
              <a:lnSpc>
                <a:spcPct val="90000"/>
              </a:lnSpc>
            </a:pPr>
            <a:endParaRPr lang="de-DE" dirty="0"/>
          </a:p>
          <a:p>
            <a:pPr lvl="1">
              <a:lnSpc>
                <a:spcPct val="90000"/>
              </a:lnSpc>
            </a:pPr>
            <a:endParaRPr lang="de-DE" dirty="0"/>
          </a:p>
          <a:p>
            <a:endParaRPr lang="de-DE" dirty="0"/>
          </a:p>
          <a:p>
            <a:endParaRPr lang="de-DE" dirty="0"/>
          </a:p>
          <a:p>
            <a:pPr lvl="1">
              <a:lnSpc>
                <a:spcPct val="90000"/>
              </a:lnSpc>
            </a:pPr>
            <a:endParaRPr lang="de-DE" sz="1600" dirty="0"/>
          </a:p>
        </p:txBody>
      </p:sp>
      <p:pic>
        <p:nvPicPr>
          <p:cNvPr id="1026" name="Picture 2" descr="C:\Users\Tarik\Desktop\BAPunktwolkensegmentierung\img\Verfahren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9512" y="1628800"/>
            <a:ext cx="8803393" cy="2952328"/>
          </a:xfrm>
          <a:prstGeom prst="rect">
            <a:avLst/>
          </a:prstGeom>
          <a:noFill/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90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DeepLab</a:t>
            </a:r>
            <a:endParaRPr lang="de-DE" dirty="0"/>
          </a:p>
        </p:txBody>
      </p:sp>
      <p:sp>
        <p:nvSpPr>
          <p:cNvPr id="464901" name="Rectangle 5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lvl="1">
              <a:lnSpc>
                <a:spcPct val="90000"/>
              </a:lnSpc>
            </a:pPr>
            <a:r>
              <a:rPr lang="de-DE" sz="2400" dirty="0" smtClean="0"/>
              <a:t>Eine </a:t>
            </a:r>
            <a:r>
              <a:rPr lang="de-DE" sz="2400" dirty="0" err="1" smtClean="0"/>
              <a:t>Deep</a:t>
            </a:r>
            <a:r>
              <a:rPr lang="de-DE" sz="2400" dirty="0" smtClean="0"/>
              <a:t>-Learning Architektur für semantische Segmentierung, basierend auf DCNNs</a:t>
            </a:r>
          </a:p>
          <a:p>
            <a:pPr lvl="1">
              <a:lnSpc>
                <a:spcPct val="90000"/>
              </a:lnSpc>
            </a:pPr>
            <a:endParaRPr lang="de-DE" sz="2400" dirty="0" smtClean="0"/>
          </a:p>
          <a:p>
            <a:pPr lvl="1">
              <a:lnSpc>
                <a:spcPct val="90000"/>
              </a:lnSpc>
            </a:pPr>
            <a:r>
              <a:rPr lang="de-DE" sz="2400" dirty="0" smtClean="0"/>
              <a:t>State-</a:t>
            </a:r>
            <a:r>
              <a:rPr lang="de-DE" sz="2400" dirty="0" err="1" smtClean="0"/>
              <a:t>of</a:t>
            </a:r>
            <a:r>
              <a:rPr lang="de-DE" sz="2400" dirty="0" smtClean="0"/>
              <a:t>-</a:t>
            </a:r>
            <a:r>
              <a:rPr lang="de-DE" sz="2400" dirty="0" err="1" smtClean="0"/>
              <a:t>the</a:t>
            </a:r>
            <a:r>
              <a:rPr lang="de-DE" sz="2400" dirty="0" smtClean="0"/>
              <a:t>-</a:t>
            </a:r>
            <a:r>
              <a:rPr lang="de-DE" sz="2400" dirty="0" err="1" smtClean="0"/>
              <a:t>art</a:t>
            </a:r>
            <a:endParaRPr lang="de-DE" sz="2400" dirty="0" smtClean="0"/>
          </a:p>
          <a:p>
            <a:pPr lvl="1">
              <a:lnSpc>
                <a:spcPct val="90000"/>
              </a:lnSpc>
            </a:pPr>
            <a:endParaRPr lang="de-DE" sz="2400" dirty="0" smtClean="0"/>
          </a:p>
          <a:p>
            <a:pPr lvl="1">
              <a:lnSpc>
                <a:spcPct val="90000"/>
              </a:lnSpc>
            </a:pPr>
            <a:r>
              <a:rPr lang="de-DE" sz="2400" dirty="0" smtClean="0"/>
              <a:t>Entwickelt von Google, vorgestellt 2015</a:t>
            </a:r>
          </a:p>
          <a:p>
            <a:pPr lvl="1">
              <a:lnSpc>
                <a:spcPct val="90000"/>
              </a:lnSpc>
            </a:pPr>
            <a:endParaRPr lang="de-DE" sz="2400" dirty="0" smtClean="0"/>
          </a:p>
          <a:p>
            <a:pPr lvl="1">
              <a:lnSpc>
                <a:spcPct val="90000"/>
              </a:lnSpc>
            </a:pPr>
            <a:endParaRPr lang="de-DE" sz="2400" dirty="0" smtClean="0"/>
          </a:p>
          <a:p>
            <a:pPr lvl="1">
              <a:lnSpc>
                <a:spcPct val="90000"/>
              </a:lnSpc>
            </a:pPr>
            <a:endParaRPr lang="de-DE" sz="2400" dirty="0" smtClean="0"/>
          </a:p>
          <a:p>
            <a:pPr lvl="1">
              <a:lnSpc>
                <a:spcPct val="90000"/>
              </a:lnSpc>
            </a:pPr>
            <a:endParaRPr lang="de-DE" sz="2400" dirty="0" smtClean="0"/>
          </a:p>
          <a:p>
            <a:pPr lvl="1">
              <a:lnSpc>
                <a:spcPct val="90000"/>
              </a:lnSpc>
              <a:buNone/>
            </a:pPr>
            <a:endParaRPr lang="de-DE" sz="2400" dirty="0" smtClean="0"/>
          </a:p>
          <a:p>
            <a:pPr lvl="1">
              <a:lnSpc>
                <a:spcPct val="90000"/>
              </a:lnSpc>
            </a:pPr>
            <a:endParaRPr lang="de-DE" sz="2400" dirty="0" smtClean="0"/>
          </a:p>
          <a:p>
            <a:pPr lvl="1">
              <a:lnSpc>
                <a:spcPct val="90000"/>
              </a:lnSpc>
              <a:buNone/>
            </a:pPr>
            <a:endParaRPr lang="de-DE" dirty="0" smtClean="0"/>
          </a:p>
          <a:p>
            <a:pPr lvl="1">
              <a:lnSpc>
                <a:spcPct val="90000"/>
              </a:lnSpc>
            </a:pPr>
            <a:endParaRPr lang="de-DE" dirty="0" smtClean="0"/>
          </a:p>
          <a:p>
            <a:pPr lvl="1">
              <a:lnSpc>
                <a:spcPct val="90000"/>
              </a:lnSpc>
            </a:pPr>
            <a:endParaRPr lang="de-DE" dirty="0" smtClean="0"/>
          </a:p>
          <a:p>
            <a:pPr lvl="1">
              <a:lnSpc>
                <a:spcPct val="90000"/>
              </a:lnSpc>
            </a:pPr>
            <a:endParaRPr lang="de-DE" dirty="0" smtClean="0"/>
          </a:p>
          <a:p>
            <a:pPr lvl="1">
              <a:lnSpc>
                <a:spcPct val="90000"/>
              </a:lnSpc>
            </a:pPr>
            <a:endParaRPr lang="de-DE" dirty="0"/>
          </a:p>
          <a:p>
            <a:pPr lvl="1">
              <a:lnSpc>
                <a:spcPct val="90000"/>
              </a:lnSpc>
            </a:pPr>
            <a:endParaRPr lang="de-DE" dirty="0"/>
          </a:p>
          <a:p>
            <a:endParaRPr lang="de-DE" dirty="0"/>
          </a:p>
          <a:p>
            <a:endParaRPr lang="de-DE" dirty="0"/>
          </a:p>
          <a:p>
            <a:pPr lvl="1">
              <a:lnSpc>
                <a:spcPct val="90000"/>
              </a:lnSpc>
            </a:pPr>
            <a:endParaRPr lang="de-DE" sz="1600" dirty="0"/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90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Arbeitsfluss von </a:t>
            </a:r>
            <a:r>
              <a:rPr lang="de-DE" dirty="0" err="1" smtClean="0"/>
              <a:t>DeepLab</a:t>
            </a:r>
            <a:endParaRPr lang="de-DE" dirty="0"/>
          </a:p>
        </p:txBody>
      </p:sp>
      <p:sp>
        <p:nvSpPr>
          <p:cNvPr id="464901" name="Rectangle 5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914400" lvl="1" indent="-457200">
              <a:lnSpc>
                <a:spcPct val="90000"/>
              </a:lnSpc>
              <a:buFont typeface="+mj-lt"/>
              <a:buAutoNum type="arabicPeriod"/>
            </a:pPr>
            <a:r>
              <a:rPr lang="de-DE" sz="2400" dirty="0" smtClean="0"/>
              <a:t>Erstellt eine Score </a:t>
            </a:r>
            <a:r>
              <a:rPr lang="de-DE" sz="2400" dirty="0" err="1" smtClean="0"/>
              <a:t>Map</a:t>
            </a:r>
            <a:r>
              <a:rPr lang="de-DE" sz="2400" dirty="0" smtClean="0"/>
              <a:t> mit einem DCNN</a:t>
            </a:r>
          </a:p>
          <a:p>
            <a:pPr marL="914400" lvl="1" indent="-457200">
              <a:lnSpc>
                <a:spcPct val="90000"/>
              </a:lnSpc>
              <a:buFont typeface="+mj-lt"/>
              <a:buAutoNum type="arabicPeriod"/>
            </a:pPr>
            <a:endParaRPr lang="de-DE" sz="2400" dirty="0" smtClean="0"/>
          </a:p>
          <a:p>
            <a:pPr marL="914400" lvl="1" indent="-457200">
              <a:lnSpc>
                <a:spcPct val="90000"/>
              </a:lnSpc>
              <a:buFont typeface="+mj-lt"/>
              <a:buAutoNum type="arabicPeriod"/>
            </a:pPr>
            <a:r>
              <a:rPr lang="de-DE" sz="2400" dirty="0" smtClean="0"/>
              <a:t>Verbessert die Kantenerkennung und verringert Rauschen mit einem CRF</a:t>
            </a:r>
          </a:p>
          <a:p>
            <a:pPr marL="914400" lvl="1" indent="-457200">
              <a:lnSpc>
                <a:spcPct val="90000"/>
              </a:lnSpc>
              <a:buFont typeface="+mj-lt"/>
              <a:buAutoNum type="arabicPeriod"/>
            </a:pPr>
            <a:endParaRPr lang="de-DE" sz="2400" dirty="0" smtClean="0"/>
          </a:p>
          <a:p>
            <a:pPr lvl="1">
              <a:lnSpc>
                <a:spcPct val="90000"/>
              </a:lnSpc>
            </a:pPr>
            <a:endParaRPr lang="de-DE" sz="2400" dirty="0" smtClean="0"/>
          </a:p>
          <a:p>
            <a:pPr lvl="1">
              <a:lnSpc>
                <a:spcPct val="90000"/>
              </a:lnSpc>
            </a:pPr>
            <a:endParaRPr lang="de-DE" sz="2400" dirty="0" smtClean="0"/>
          </a:p>
          <a:p>
            <a:pPr lvl="1">
              <a:lnSpc>
                <a:spcPct val="90000"/>
              </a:lnSpc>
              <a:buNone/>
            </a:pPr>
            <a:endParaRPr lang="de-DE" sz="2400" dirty="0" smtClean="0"/>
          </a:p>
          <a:p>
            <a:pPr lvl="1">
              <a:lnSpc>
                <a:spcPct val="90000"/>
              </a:lnSpc>
            </a:pPr>
            <a:endParaRPr lang="de-DE" sz="2400" dirty="0" smtClean="0"/>
          </a:p>
          <a:p>
            <a:pPr lvl="1">
              <a:lnSpc>
                <a:spcPct val="90000"/>
              </a:lnSpc>
              <a:buNone/>
            </a:pPr>
            <a:endParaRPr lang="de-DE" dirty="0" smtClean="0"/>
          </a:p>
          <a:p>
            <a:pPr lvl="1">
              <a:lnSpc>
                <a:spcPct val="90000"/>
              </a:lnSpc>
            </a:pPr>
            <a:endParaRPr lang="de-DE" dirty="0" smtClean="0"/>
          </a:p>
          <a:p>
            <a:pPr lvl="1">
              <a:lnSpc>
                <a:spcPct val="90000"/>
              </a:lnSpc>
            </a:pPr>
            <a:endParaRPr lang="de-DE" dirty="0" smtClean="0"/>
          </a:p>
          <a:p>
            <a:pPr lvl="1">
              <a:lnSpc>
                <a:spcPct val="90000"/>
              </a:lnSpc>
            </a:pPr>
            <a:endParaRPr lang="de-DE" dirty="0" smtClean="0"/>
          </a:p>
          <a:p>
            <a:pPr lvl="1">
              <a:lnSpc>
                <a:spcPct val="90000"/>
              </a:lnSpc>
            </a:pPr>
            <a:endParaRPr lang="de-DE" dirty="0"/>
          </a:p>
          <a:p>
            <a:pPr lvl="1">
              <a:lnSpc>
                <a:spcPct val="90000"/>
              </a:lnSpc>
            </a:pPr>
            <a:endParaRPr lang="de-DE" dirty="0"/>
          </a:p>
          <a:p>
            <a:endParaRPr lang="de-DE" dirty="0"/>
          </a:p>
          <a:p>
            <a:endParaRPr lang="de-DE" dirty="0"/>
          </a:p>
          <a:p>
            <a:pPr lvl="1">
              <a:lnSpc>
                <a:spcPct val="90000"/>
              </a:lnSpc>
            </a:pPr>
            <a:endParaRPr lang="de-DE" sz="1600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11378" t="23025" r="15778" b="14809"/>
          <a:stretch/>
        </p:blipFill>
        <p:spPr bwMode="auto">
          <a:xfrm>
            <a:off x="665820" y="3304751"/>
            <a:ext cx="7812360" cy="3553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90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Anpassungen des DCNN für semantische Segmentierung</a:t>
            </a:r>
            <a:endParaRPr lang="de-DE" dirty="0"/>
          </a:p>
        </p:txBody>
      </p:sp>
      <p:sp>
        <p:nvSpPr>
          <p:cNvPr id="464901" name="Rectangle 5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lvl="1">
              <a:lnSpc>
                <a:spcPct val="90000"/>
              </a:lnSpc>
            </a:pPr>
            <a:r>
              <a:rPr lang="de-DE" sz="2400" dirty="0" smtClean="0"/>
              <a:t>Ersetzen aller </a:t>
            </a:r>
            <a:r>
              <a:rPr lang="de-DE" sz="2400" dirty="0" err="1" smtClean="0"/>
              <a:t>Fully</a:t>
            </a:r>
            <a:r>
              <a:rPr lang="de-DE" sz="2400" dirty="0" smtClean="0"/>
              <a:t> </a:t>
            </a:r>
            <a:r>
              <a:rPr lang="de-DE" sz="2400" dirty="0" err="1" smtClean="0"/>
              <a:t>Connected</a:t>
            </a:r>
            <a:r>
              <a:rPr lang="de-DE" sz="2400" dirty="0" smtClean="0"/>
              <a:t> </a:t>
            </a:r>
            <a:r>
              <a:rPr lang="de-DE" sz="2400" dirty="0" err="1" smtClean="0"/>
              <a:t>Layers</a:t>
            </a:r>
            <a:r>
              <a:rPr lang="de-DE" sz="2400" dirty="0" smtClean="0"/>
              <a:t> durch </a:t>
            </a:r>
            <a:r>
              <a:rPr lang="de-DE" sz="2400" dirty="0" err="1" smtClean="0"/>
              <a:t>Convolutional</a:t>
            </a:r>
            <a:r>
              <a:rPr lang="de-DE" sz="2400" dirty="0" smtClean="0"/>
              <a:t> </a:t>
            </a:r>
            <a:r>
              <a:rPr lang="de-DE" sz="2400" dirty="0" err="1" smtClean="0"/>
              <a:t>Layers</a:t>
            </a:r>
            <a:endParaRPr lang="de-DE" sz="2400" dirty="0" smtClean="0"/>
          </a:p>
          <a:p>
            <a:pPr lvl="1">
              <a:lnSpc>
                <a:spcPct val="90000"/>
              </a:lnSpc>
            </a:pPr>
            <a:endParaRPr lang="de-DE" sz="2400" dirty="0" smtClean="0"/>
          </a:p>
          <a:p>
            <a:pPr lvl="1">
              <a:lnSpc>
                <a:spcPct val="90000"/>
              </a:lnSpc>
            </a:pPr>
            <a:r>
              <a:rPr lang="de-DE" sz="2400" dirty="0" err="1" smtClean="0"/>
              <a:t>Atrous</a:t>
            </a:r>
            <a:r>
              <a:rPr lang="de-DE" sz="2400" dirty="0" smtClean="0"/>
              <a:t> </a:t>
            </a:r>
            <a:r>
              <a:rPr lang="de-DE" sz="2400" dirty="0" err="1" smtClean="0"/>
              <a:t>Convolution</a:t>
            </a:r>
            <a:r>
              <a:rPr lang="de-DE" sz="2400" dirty="0" smtClean="0"/>
              <a:t> anstatt Pooling in tieferen Verarbeitungsschichten für höhere Auflösung</a:t>
            </a:r>
          </a:p>
          <a:p>
            <a:pPr lvl="1">
              <a:lnSpc>
                <a:spcPct val="90000"/>
              </a:lnSpc>
            </a:pPr>
            <a:endParaRPr lang="de-DE" sz="2400" dirty="0" smtClean="0"/>
          </a:p>
          <a:p>
            <a:pPr lvl="1">
              <a:lnSpc>
                <a:spcPct val="90000"/>
              </a:lnSpc>
            </a:pPr>
            <a:r>
              <a:rPr lang="de-DE" sz="2400" dirty="0" err="1" smtClean="0"/>
              <a:t>Atrous</a:t>
            </a:r>
            <a:r>
              <a:rPr lang="de-DE" sz="2400" dirty="0" smtClean="0"/>
              <a:t> </a:t>
            </a:r>
            <a:r>
              <a:rPr lang="de-DE" sz="2400" dirty="0" err="1" smtClean="0"/>
              <a:t>Spatial</a:t>
            </a:r>
            <a:r>
              <a:rPr lang="de-DE" sz="2400" dirty="0" smtClean="0"/>
              <a:t> </a:t>
            </a:r>
            <a:r>
              <a:rPr lang="de-DE" sz="2400" dirty="0" err="1" smtClean="0"/>
              <a:t>Pyramid</a:t>
            </a:r>
            <a:r>
              <a:rPr lang="de-DE" sz="2400" dirty="0" smtClean="0"/>
              <a:t> Pooling für Größeninvarianz</a:t>
            </a:r>
          </a:p>
          <a:p>
            <a:pPr lvl="1">
              <a:lnSpc>
                <a:spcPct val="90000"/>
              </a:lnSpc>
            </a:pPr>
            <a:endParaRPr lang="de-DE" sz="2400" dirty="0" smtClean="0"/>
          </a:p>
          <a:p>
            <a:pPr lvl="1">
              <a:lnSpc>
                <a:spcPct val="90000"/>
              </a:lnSpc>
            </a:pPr>
            <a:endParaRPr lang="de-DE" sz="2400" dirty="0" smtClean="0"/>
          </a:p>
          <a:p>
            <a:pPr lvl="1">
              <a:lnSpc>
                <a:spcPct val="90000"/>
              </a:lnSpc>
            </a:pPr>
            <a:endParaRPr lang="de-DE" sz="2400" dirty="0" smtClean="0"/>
          </a:p>
          <a:p>
            <a:pPr lvl="1">
              <a:lnSpc>
                <a:spcPct val="90000"/>
              </a:lnSpc>
            </a:pPr>
            <a:endParaRPr lang="de-DE" sz="2400" dirty="0" smtClean="0"/>
          </a:p>
          <a:p>
            <a:pPr lvl="1">
              <a:lnSpc>
                <a:spcPct val="90000"/>
              </a:lnSpc>
            </a:pPr>
            <a:endParaRPr lang="de-DE" sz="2400" dirty="0" smtClean="0"/>
          </a:p>
          <a:p>
            <a:pPr lvl="1">
              <a:lnSpc>
                <a:spcPct val="90000"/>
              </a:lnSpc>
            </a:pPr>
            <a:endParaRPr lang="de-DE" sz="2400" dirty="0" smtClean="0"/>
          </a:p>
          <a:p>
            <a:pPr lvl="1">
              <a:lnSpc>
                <a:spcPct val="90000"/>
              </a:lnSpc>
            </a:pPr>
            <a:endParaRPr lang="de-DE" sz="2400" dirty="0" smtClean="0"/>
          </a:p>
          <a:p>
            <a:pPr lvl="1">
              <a:lnSpc>
                <a:spcPct val="90000"/>
              </a:lnSpc>
            </a:pPr>
            <a:endParaRPr lang="de-DE" sz="2400" dirty="0" smtClean="0"/>
          </a:p>
          <a:p>
            <a:pPr lvl="1">
              <a:lnSpc>
                <a:spcPct val="90000"/>
              </a:lnSpc>
              <a:buNone/>
            </a:pPr>
            <a:endParaRPr lang="de-DE" sz="2400" dirty="0" smtClean="0"/>
          </a:p>
          <a:p>
            <a:pPr lvl="1">
              <a:lnSpc>
                <a:spcPct val="90000"/>
              </a:lnSpc>
            </a:pPr>
            <a:endParaRPr lang="de-DE" sz="2400" dirty="0" smtClean="0"/>
          </a:p>
          <a:p>
            <a:pPr lvl="1">
              <a:lnSpc>
                <a:spcPct val="90000"/>
              </a:lnSpc>
              <a:buNone/>
            </a:pPr>
            <a:endParaRPr lang="de-DE" dirty="0" smtClean="0"/>
          </a:p>
          <a:p>
            <a:pPr lvl="1">
              <a:lnSpc>
                <a:spcPct val="90000"/>
              </a:lnSpc>
            </a:pPr>
            <a:endParaRPr lang="de-DE" dirty="0" smtClean="0"/>
          </a:p>
          <a:p>
            <a:pPr lvl="1">
              <a:lnSpc>
                <a:spcPct val="90000"/>
              </a:lnSpc>
            </a:pPr>
            <a:endParaRPr lang="de-DE" dirty="0" smtClean="0"/>
          </a:p>
          <a:p>
            <a:pPr lvl="1">
              <a:lnSpc>
                <a:spcPct val="90000"/>
              </a:lnSpc>
            </a:pPr>
            <a:endParaRPr lang="de-DE" dirty="0" smtClean="0"/>
          </a:p>
          <a:p>
            <a:pPr lvl="1">
              <a:lnSpc>
                <a:spcPct val="90000"/>
              </a:lnSpc>
            </a:pPr>
            <a:endParaRPr lang="de-DE" dirty="0"/>
          </a:p>
          <a:p>
            <a:pPr lvl="1">
              <a:lnSpc>
                <a:spcPct val="90000"/>
              </a:lnSpc>
            </a:pPr>
            <a:endParaRPr lang="de-DE" dirty="0"/>
          </a:p>
          <a:p>
            <a:endParaRPr lang="de-DE" dirty="0"/>
          </a:p>
          <a:p>
            <a:endParaRPr lang="de-DE" dirty="0"/>
          </a:p>
          <a:p>
            <a:pPr lvl="1">
              <a:lnSpc>
                <a:spcPct val="90000"/>
              </a:lnSpc>
            </a:pPr>
            <a:endParaRPr lang="de-DE" sz="1600" dirty="0"/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90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Projektion der Labels auf Punktwolken</a:t>
            </a:r>
            <a:endParaRPr lang="de-DE" dirty="0"/>
          </a:p>
        </p:txBody>
      </p:sp>
      <p:sp>
        <p:nvSpPr>
          <p:cNvPr id="464901" name="Rectangle 5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914400" lvl="1" indent="-457200">
              <a:lnSpc>
                <a:spcPct val="90000"/>
              </a:lnSpc>
              <a:buFont typeface="+mj-lt"/>
              <a:buAutoNum type="arabicPeriod"/>
            </a:pPr>
            <a:r>
              <a:rPr lang="de-DE" sz="2400" dirty="0" smtClean="0"/>
              <a:t>Berechnen der Projektionsmatrix</a:t>
            </a:r>
          </a:p>
          <a:p>
            <a:pPr marL="914400" lvl="1" indent="-457200">
              <a:lnSpc>
                <a:spcPct val="90000"/>
              </a:lnSpc>
              <a:buFont typeface="+mj-lt"/>
              <a:buAutoNum type="arabicPeriod"/>
            </a:pPr>
            <a:r>
              <a:rPr lang="de-DE" sz="2400" dirty="0" smtClean="0"/>
              <a:t>Für jeden Punkt P in der Punktwolke:</a:t>
            </a:r>
          </a:p>
          <a:p>
            <a:pPr marL="1314450" lvl="2" indent="-457200">
              <a:lnSpc>
                <a:spcPct val="90000"/>
              </a:lnSpc>
              <a:buFont typeface="+mj-lt"/>
              <a:buAutoNum type="arabicPeriod"/>
            </a:pPr>
            <a:r>
              <a:rPr lang="de-DE" sz="2200" dirty="0" smtClean="0"/>
              <a:t>Multiplikation der Koordinaten von P mit der Projektionsmatrix</a:t>
            </a:r>
          </a:p>
          <a:p>
            <a:pPr marL="1314450" lvl="2" indent="-457200">
              <a:lnSpc>
                <a:spcPct val="90000"/>
              </a:lnSpc>
              <a:buFont typeface="+mj-lt"/>
              <a:buAutoNum type="arabicPeriod"/>
            </a:pPr>
            <a:r>
              <a:rPr lang="de-DE" sz="2200" dirty="0" smtClean="0"/>
              <a:t>Überprüfen, ob sich die Projektion des Punktes P in der Bildfläche befindet</a:t>
            </a:r>
          </a:p>
          <a:p>
            <a:pPr marL="1314450" lvl="2" indent="-457200">
              <a:lnSpc>
                <a:spcPct val="90000"/>
              </a:lnSpc>
              <a:buFont typeface="+mj-lt"/>
              <a:buAutoNum type="arabicPeriod"/>
            </a:pPr>
            <a:r>
              <a:rPr lang="de-DE" sz="2200" dirty="0" smtClean="0"/>
              <a:t>Falls ja, weise P das Label des entsprechenden Pixels zu</a:t>
            </a:r>
          </a:p>
          <a:p>
            <a:pPr lvl="1">
              <a:lnSpc>
                <a:spcPct val="90000"/>
              </a:lnSpc>
            </a:pPr>
            <a:endParaRPr lang="de-DE" sz="2400" dirty="0" smtClean="0"/>
          </a:p>
          <a:p>
            <a:pPr lvl="1">
              <a:lnSpc>
                <a:spcPct val="90000"/>
              </a:lnSpc>
            </a:pPr>
            <a:endParaRPr lang="de-DE" sz="2400" dirty="0" smtClean="0"/>
          </a:p>
          <a:p>
            <a:pPr lvl="1">
              <a:lnSpc>
                <a:spcPct val="90000"/>
              </a:lnSpc>
            </a:pPr>
            <a:endParaRPr lang="de-DE" sz="2400" dirty="0" smtClean="0"/>
          </a:p>
          <a:p>
            <a:pPr lvl="1">
              <a:lnSpc>
                <a:spcPct val="90000"/>
              </a:lnSpc>
            </a:pPr>
            <a:endParaRPr lang="de-DE" sz="2400" dirty="0" smtClean="0"/>
          </a:p>
          <a:p>
            <a:pPr lvl="1">
              <a:lnSpc>
                <a:spcPct val="90000"/>
              </a:lnSpc>
            </a:pPr>
            <a:endParaRPr lang="de-DE" sz="2400" dirty="0" smtClean="0"/>
          </a:p>
          <a:p>
            <a:pPr lvl="1">
              <a:lnSpc>
                <a:spcPct val="90000"/>
              </a:lnSpc>
            </a:pPr>
            <a:endParaRPr lang="de-DE" sz="2400" dirty="0" smtClean="0"/>
          </a:p>
          <a:p>
            <a:pPr lvl="1">
              <a:lnSpc>
                <a:spcPct val="90000"/>
              </a:lnSpc>
            </a:pPr>
            <a:endParaRPr lang="de-DE" sz="2400" dirty="0" smtClean="0"/>
          </a:p>
          <a:p>
            <a:pPr lvl="1">
              <a:lnSpc>
                <a:spcPct val="90000"/>
              </a:lnSpc>
            </a:pPr>
            <a:endParaRPr lang="de-DE" sz="2400" dirty="0" smtClean="0"/>
          </a:p>
          <a:p>
            <a:pPr lvl="1">
              <a:lnSpc>
                <a:spcPct val="90000"/>
              </a:lnSpc>
              <a:buNone/>
            </a:pPr>
            <a:endParaRPr lang="de-DE" sz="2400" dirty="0" smtClean="0"/>
          </a:p>
          <a:p>
            <a:pPr lvl="1">
              <a:lnSpc>
                <a:spcPct val="90000"/>
              </a:lnSpc>
            </a:pPr>
            <a:endParaRPr lang="de-DE" sz="2400" dirty="0" smtClean="0"/>
          </a:p>
          <a:p>
            <a:pPr lvl="1">
              <a:lnSpc>
                <a:spcPct val="90000"/>
              </a:lnSpc>
              <a:buNone/>
            </a:pPr>
            <a:endParaRPr lang="de-DE" dirty="0" smtClean="0"/>
          </a:p>
          <a:p>
            <a:pPr lvl="1">
              <a:lnSpc>
                <a:spcPct val="90000"/>
              </a:lnSpc>
            </a:pPr>
            <a:endParaRPr lang="de-DE" dirty="0" smtClean="0"/>
          </a:p>
          <a:p>
            <a:pPr lvl="1">
              <a:lnSpc>
                <a:spcPct val="90000"/>
              </a:lnSpc>
            </a:pPr>
            <a:endParaRPr lang="de-DE" dirty="0" smtClean="0"/>
          </a:p>
          <a:p>
            <a:pPr lvl="1">
              <a:lnSpc>
                <a:spcPct val="90000"/>
              </a:lnSpc>
            </a:pPr>
            <a:endParaRPr lang="de-DE" dirty="0" smtClean="0"/>
          </a:p>
          <a:p>
            <a:pPr lvl="1">
              <a:lnSpc>
                <a:spcPct val="90000"/>
              </a:lnSpc>
            </a:pPr>
            <a:endParaRPr lang="de-DE" dirty="0"/>
          </a:p>
          <a:p>
            <a:pPr lvl="1">
              <a:lnSpc>
                <a:spcPct val="90000"/>
              </a:lnSpc>
            </a:pPr>
            <a:endParaRPr lang="de-DE" dirty="0"/>
          </a:p>
          <a:p>
            <a:endParaRPr lang="de-DE" dirty="0"/>
          </a:p>
          <a:p>
            <a:endParaRPr lang="de-DE" dirty="0"/>
          </a:p>
          <a:p>
            <a:pPr lvl="1">
              <a:lnSpc>
                <a:spcPct val="90000"/>
              </a:lnSpc>
            </a:pPr>
            <a:endParaRPr lang="de-DE" sz="1600" dirty="0"/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90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Ziel der Experimente</a:t>
            </a:r>
            <a:endParaRPr lang="de-DE" dirty="0"/>
          </a:p>
        </p:txBody>
      </p:sp>
      <p:sp>
        <p:nvSpPr>
          <p:cNvPr id="464901" name="Rectangle 5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lvl="1">
              <a:lnSpc>
                <a:spcPct val="90000"/>
              </a:lnSpc>
            </a:pPr>
            <a:r>
              <a:rPr lang="de-DE" sz="2400" dirty="0" smtClean="0"/>
              <a:t>Feststellen, was erwartet werden kann</a:t>
            </a:r>
          </a:p>
          <a:p>
            <a:pPr lvl="1">
              <a:lnSpc>
                <a:spcPct val="90000"/>
              </a:lnSpc>
            </a:pPr>
            <a:endParaRPr lang="de-DE" sz="2400" dirty="0" smtClean="0"/>
          </a:p>
          <a:p>
            <a:pPr lvl="1">
              <a:lnSpc>
                <a:spcPct val="90000"/>
              </a:lnSpc>
            </a:pPr>
            <a:r>
              <a:rPr lang="de-DE" sz="2400" dirty="0" smtClean="0"/>
              <a:t>Verbessern der Ergebnisse durch Anpassen des Lernvorgangs</a:t>
            </a:r>
          </a:p>
          <a:p>
            <a:pPr lvl="1">
              <a:lnSpc>
                <a:spcPct val="90000"/>
              </a:lnSpc>
            </a:pPr>
            <a:endParaRPr lang="de-DE" sz="2400" dirty="0" smtClean="0"/>
          </a:p>
          <a:p>
            <a:pPr lvl="1">
              <a:lnSpc>
                <a:spcPct val="90000"/>
              </a:lnSpc>
            </a:pPr>
            <a:r>
              <a:rPr lang="de-DE" sz="2400" dirty="0" smtClean="0"/>
              <a:t>Vergleich zwischen den Backbones</a:t>
            </a:r>
          </a:p>
          <a:p>
            <a:pPr lvl="1">
              <a:lnSpc>
                <a:spcPct val="90000"/>
              </a:lnSpc>
            </a:pPr>
            <a:endParaRPr lang="de-DE" sz="2400" dirty="0" smtClean="0"/>
          </a:p>
          <a:p>
            <a:pPr lvl="1">
              <a:lnSpc>
                <a:spcPct val="90000"/>
              </a:lnSpc>
            </a:pPr>
            <a:endParaRPr lang="de-DE" sz="2400" dirty="0" smtClean="0"/>
          </a:p>
          <a:p>
            <a:pPr lvl="2">
              <a:lnSpc>
                <a:spcPct val="90000"/>
              </a:lnSpc>
            </a:pPr>
            <a:endParaRPr lang="de-DE" sz="2200" dirty="0" smtClean="0"/>
          </a:p>
          <a:p>
            <a:pPr lvl="1">
              <a:lnSpc>
                <a:spcPct val="90000"/>
              </a:lnSpc>
            </a:pPr>
            <a:endParaRPr lang="de-DE" sz="2400" dirty="0" smtClean="0"/>
          </a:p>
          <a:p>
            <a:pPr lvl="1">
              <a:lnSpc>
                <a:spcPct val="90000"/>
              </a:lnSpc>
            </a:pPr>
            <a:endParaRPr lang="de-DE" sz="2400" dirty="0" smtClean="0"/>
          </a:p>
          <a:p>
            <a:pPr lvl="1">
              <a:lnSpc>
                <a:spcPct val="90000"/>
              </a:lnSpc>
            </a:pPr>
            <a:endParaRPr lang="de-DE" sz="2400" dirty="0" smtClean="0"/>
          </a:p>
          <a:p>
            <a:pPr lvl="1">
              <a:lnSpc>
                <a:spcPct val="90000"/>
              </a:lnSpc>
            </a:pPr>
            <a:endParaRPr lang="de-DE" sz="2400" dirty="0" smtClean="0"/>
          </a:p>
          <a:p>
            <a:pPr lvl="1">
              <a:lnSpc>
                <a:spcPct val="90000"/>
              </a:lnSpc>
            </a:pPr>
            <a:endParaRPr lang="de-DE" sz="2400" dirty="0" smtClean="0"/>
          </a:p>
          <a:p>
            <a:pPr lvl="1">
              <a:lnSpc>
                <a:spcPct val="90000"/>
              </a:lnSpc>
            </a:pPr>
            <a:endParaRPr lang="de-DE" sz="2400" dirty="0" smtClean="0"/>
          </a:p>
          <a:p>
            <a:pPr lvl="1">
              <a:lnSpc>
                <a:spcPct val="90000"/>
              </a:lnSpc>
              <a:buNone/>
            </a:pPr>
            <a:endParaRPr lang="de-DE" sz="2400" dirty="0" smtClean="0"/>
          </a:p>
          <a:p>
            <a:pPr lvl="1">
              <a:lnSpc>
                <a:spcPct val="90000"/>
              </a:lnSpc>
            </a:pPr>
            <a:endParaRPr lang="de-DE" sz="2400" dirty="0" smtClean="0"/>
          </a:p>
          <a:p>
            <a:pPr lvl="1">
              <a:lnSpc>
                <a:spcPct val="90000"/>
              </a:lnSpc>
              <a:buNone/>
            </a:pPr>
            <a:endParaRPr lang="de-DE" dirty="0" smtClean="0"/>
          </a:p>
          <a:p>
            <a:pPr lvl="1">
              <a:lnSpc>
                <a:spcPct val="90000"/>
              </a:lnSpc>
            </a:pPr>
            <a:endParaRPr lang="de-DE" dirty="0" smtClean="0"/>
          </a:p>
          <a:p>
            <a:pPr lvl="1">
              <a:lnSpc>
                <a:spcPct val="90000"/>
              </a:lnSpc>
            </a:pPr>
            <a:endParaRPr lang="de-DE" dirty="0" smtClean="0"/>
          </a:p>
          <a:p>
            <a:pPr lvl="1">
              <a:lnSpc>
                <a:spcPct val="90000"/>
              </a:lnSpc>
            </a:pPr>
            <a:endParaRPr lang="de-DE" dirty="0" smtClean="0"/>
          </a:p>
          <a:p>
            <a:pPr lvl="1">
              <a:lnSpc>
                <a:spcPct val="90000"/>
              </a:lnSpc>
            </a:pPr>
            <a:endParaRPr lang="de-DE" dirty="0"/>
          </a:p>
          <a:p>
            <a:pPr lvl="1">
              <a:lnSpc>
                <a:spcPct val="90000"/>
              </a:lnSpc>
            </a:pPr>
            <a:endParaRPr lang="de-DE" dirty="0"/>
          </a:p>
          <a:p>
            <a:endParaRPr lang="de-DE" dirty="0"/>
          </a:p>
          <a:p>
            <a:endParaRPr lang="de-DE" dirty="0"/>
          </a:p>
          <a:p>
            <a:pPr lvl="1">
              <a:lnSpc>
                <a:spcPct val="90000"/>
              </a:lnSpc>
            </a:pPr>
            <a:endParaRPr lang="de-DE" sz="1600" dirty="0"/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90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Motivation der Arbeit</a:t>
            </a:r>
            <a:endParaRPr lang="de-DE" dirty="0"/>
          </a:p>
        </p:txBody>
      </p:sp>
      <p:sp>
        <p:nvSpPr>
          <p:cNvPr id="464901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lvl="1">
              <a:lnSpc>
                <a:spcPct val="90000"/>
              </a:lnSpc>
            </a:pPr>
            <a:r>
              <a:rPr lang="de-DE" dirty="0" smtClean="0"/>
              <a:t>Maschinelles Sehen für viele moderne Anwendungen wichtig</a:t>
            </a:r>
          </a:p>
          <a:p>
            <a:pPr lvl="1">
              <a:lnSpc>
                <a:spcPct val="90000"/>
              </a:lnSpc>
            </a:pPr>
            <a:endParaRPr lang="de-DE" dirty="0" smtClean="0"/>
          </a:p>
          <a:p>
            <a:pPr lvl="1">
              <a:lnSpc>
                <a:spcPct val="90000"/>
              </a:lnSpc>
            </a:pPr>
            <a:r>
              <a:rPr lang="de-DE" dirty="0" smtClean="0"/>
              <a:t>Erkennung der Umwelt als Teil der Prozesskette beim autonomen Fahren</a:t>
            </a:r>
          </a:p>
          <a:p>
            <a:pPr lvl="2">
              <a:lnSpc>
                <a:spcPct val="90000"/>
              </a:lnSpc>
            </a:pPr>
            <a:r>
              <a:rPr lang="en-US" dirty="0" smtClean="0"/>
              <a:t>“This capability to detect the actual state of the environment and to check the viability of locomotion is considered to be a main ingredient for autonomous driving”</a:t>
            </a:r>
            <a:r>
              <a:rPr lang="en-US" baseline="30000" dirty="0" smtClean="0"/>
              <a:t>[1]</a:t>
            </a:r>
            <a:endParaRPr lang="de-DE" baseline="30000" dirty="0" smtClean="0"/>
          </a:p>
          <a:p>
            <a:pPr lvl="1">
              <a:lnSpc>
                <a:spcPct val="90000"/>
              </a:lnSpc>
              <a:buNone/>
            </a:pPr>
            <a:endParaRPr lang="de-DE" dirty="0" smtClean="0"/>
          </a:p>
          <a:p>
            <a:pPr lvl="1">
              <a:lnSpc>
                <a:spcPct val="90000"/>
              </a:lnSpc>
            </a:pPr>
            <a:endParaRPr lang="de-DE" sz="1600" dirty="0" smtClean="0"/>
          </a:p>
          <a:p>
            <a:endParaRPr lang="de-DE" dirty="0"/>
          </a:p>
          <a:p>
            <a:endParaRPr lang="de-DE" dirty="0"/>
          </a:p>
          <a:p>
            <a:pPr lvl="1">
              <a:lnSpc>
                <a:spcPct val="90000"/>
              </a:lnSpc>
            </a:pPr>
            <a:endParaRPr lang="de-DE" sz="160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827584" y="6021288"/>
            <a:ext cx="7560840" cy="457200"/>
          </a:xfrm>
        </p:spPr>
        <p:txBody>
          <a:bodyPr/>
          <a:lstStyle/>
          <a:p>
            <a:pPr algn="l"/>
            <a:r>
              <a:rPr lang="de-DE" dirty="0" smtClean="0"/>
              <a:t>[1] </a:t>
            </a:r>
            <a:r>
              <a:rPr lang="de-DE" sz="1200" dirty="0" smtClean="0"/>
              <a:t>Dickmanns, E.D. und Zapp, A.: </a:t>
            </a:r>
            <a:r>
              <a:rPr lang="de-DE" sz="1200" dirty="0" err="1" smtClean="0"/>
              <a:t>Autonomous</a:t>
            </a:r>
            <a:r>
              <a:rPr lang="de-DE" sz="1200" dirty="0" smtClean="0"/>
              <a:t> High Speed Road </a:t>
            </a:r>
            <a:r>
              <a:rPr lang="de-DE" sz="1200" dirty="0" err="1" smtClean="0"/>
              <a:t>Vehicle</a:t>
            </a:r>
            <a:r>
              <a:rPr lang="de-DE" sz="1200" dirty="0" smtClean="0"/>
              <a:t> </a:t>
            </a:r>
            <a:r>
              <a:rPr lang="de-DE" sz="1200" dirty="0" err="1" smtClean="0"/>
              <a:t>Guidance</a:t>
            </a:r>
            <a:r>
              <a:rPr lang="de-DE" sz="1200" dirty="0" smtClean="0"/>
              <a:t> </a:t>
            </a:r>
            <a:r>
              <a:rPr lang="de-DE" sz="1200" dirty="0" err="1" smtClean="0"/>
              <a:t>by</a:t>
            </a:r>
            <a:r>
              <a:rPr lang="de-DE" sz="1200" dirty="0" smtClean="0"/>
              <a:t> Computer Vision1. In: IFAC </a:t>
            </a:r>
            <a:r>
              <a:rPr lang="de-DE" sz="1200" dirty="0" err="1" smtClean="0"/>
              <a:t>Proceedings</a:t>
            </a:r>
            <a:r>
              <a:rPr lang="de-DE" sz="1200" dirty="0" smtClean="0"/>
              <a:t> </a:t>
            </a:r>
            <a:r>
              <a:rPr lang="de-DE" sz="1200" dirty="0" err="1" smtClean="0"/>
              <a:t>Volumes</a:t>
            </a:r>
            <a:r>
              <a:rPr lang="de-DE" sz="1200" dirty="0" smtClean="0"/>
              <a:t>, Band 20, Nr.5, Part 4. 10th </a:t>
            </a:r>
            <a:r>
              <a:rPr lang="de-DE" sz="1200" dirty="0" err="1" smtClean="0"/>
              <a:t>Triennial</a:t>
            </a:r>
            <a:r>
              <a:rPr lang="de-DE" sz="1200" dirty="0" smtClean="0"/>
              <a:t> IFAC </a:t>
            </a:r>
            <a:r>
              <a:rPr lang="de-DE" sz="1200" dirty="0" err="1" smtClean="0"/>
              <a:t>Congress</a:t>
            </a:r>
            <a:r>
              <a:rPr lang="de-DE" sz="1200" dirty="0" smtClean="0"/>
              <a:t> on Automatic </a:t>
            </a:r>
            <a:r>
              <a:rPr lang="de-DE" sz="1200" dirty="0" err="1" smtClean="0"/>
              <a:t>Control</a:t>
            </a:r>
            <a:r>
              <a:rPr lang="de-DE" sz="1200" dirty="0" smtClean="0"/>
              <a:t> - 1987 Volume IV, </a:t>
            </a:r>
            <a:r>
              <a:rPr lang="de-DE" sz="1200" dirty="0" err="1" smtClean="0"/>
              <a:t>Munich</a:t>
            </a:r>
            <a:r>
              <a:rPr lang="de-DE" sz="1200" dirty="0" smtClean="0"/>
              <a:t>, Germany, 27-31 </a:t>
            </a:r>
            <a:r>
              <a:rPr lang="de-DE" sz="1200" dirty="0" err="1" smtClean="0"/>
              <a:t>July</a:t>
            </a:r>
            <a:r>
              <a:rPr lang="de-DE" sz="1200" dirty="0" smtClean="0"/>
              <a:t>, Seiten 221–226, 1987. </a:t>
            </a:r>
            <a:endParaRPr lang="de-DE" sz="1200" dirty="0"/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90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Datensätze für die Durchführung von Experimenten</a:t>
            </a:r>
            <a:endParaRPr lang="de-DE" dirty="0"/>
          </a:p>
        </p:txBody>
      </p:sp>
      <p:sp>
        <p:nvSpPr>
          <p:cNvPr id="464901" name="Rectangle 5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lvl="1">
              <a:lnSpc>
                <a:spcPct val="90000"/>
              </a:lnSpc>
            </a:pPr>
            <a:r>
              <a:rPr lang="de-DE" sz="2400" dirty="0" err="1" smtClean="0"/>
              <a:t>Cityscapes</a:t>
            </a:r>
            <a:r>
              <a:rPr lang="de-DE" sz="2400" dirty="0" smtClean="0"/>
              <a:t>:</a:t>
            </a:r>
          </a:p>
          <a:p>
            <a:pPr lvl="2">
              <a:lnSpc>
                <a:spcPct val="90000"/>
              </a:lnSpc>
            </a:pPr>
            <a:r>
              <a:rPr lang="de-DE" sz="2400" dirty="0" smtClean="0"/>
              <a:t>Datensatz für autonomes Fahren</a:t>
            </a:r>
          </a:p>
          <a:p>
            <a:pPr lvl="2">
              <a:lnSpc>
                <a:spcPct val="90000"/>
              </a:lnSpc>
            </a:pPr>
            <a:r>
              <a:rPr lang="de-DE" sz="2400" dirty="0" smtClean="0"/>
              <a:t>Bietet 5000 fein und 20000 grob annotierte</a:t>
            </a:r>
            <a:br>
              <a:rPr lang="de-DE" sz="2400" dirty="0" smtClean="0"/>
            </a:br>
            <a:r>
              <a:rPr lang="de-DE" sz="2400" dirty="0" smtClean="0"/>
              <a:t>Bilder für semantische Segmentierung</a:t>
            </a:r>
            <a:endParaRPr lang="de-DE" sz="2200" dirty="0" smtClean="0"/>
          </a:p>
          <a:p>
            <a:pPr lvl="1">
              <a:lnSpc>
                <a:spcPct val="90000"/>
              </a:lnSpc>
            </a:pPr>
            <a:endParaRPr lang="de-DE" sz="2400" dirty="0" smtClean="0"/>
          </a:p>
          <a:p>
            <a:pPr lvl="1">
              <a:lnSpc>
                <a:spcPct val="90000"/>
              </a:lnSpc>
            </a:pPr>
            <a:r>
              <a:rPr lang="de-DE" sz="2400" dirty="0" smtClean="0"/>
              <a:t>KITTI:</a:t>
            </a:r>
          </a:p>
          <a:p>
            <a:pPr lvl="2">
              <a:lnSpc>
                <a:spcPct val="90000"/>
              </a:lnSpc>
            </a:pPr>
            <a:r>
              <a:rPr lang="de-DE" sz="2400" dirty="0" smtClean="0"/>
              <a:t>Datensatz für mobile Robotik und autonomes Fahren</a:t>
            </a:r>
          </a:p>
          <a:p>
            <a:pPr lvl="2">
              <a:lnSpc>
                <a:spcPct val="90000"/>
              </a:lnSpc>
            </a:pPr>
            <a:r>
              <a:rPr lang="de-DE" sz="2400" dirty="0" smtClean="0"/>
              <a:t>6 Stunden Aufnahmen</a:t>
            </a:r>
          </a:p>
          <a:p>
            <a:pPr lvl="2">
              <a:lnSpc>
                <a:spcPct val="90000"/>
              </a:lnSpc>
            </a:pPr>
            <a:r>
              <a:rPr lang="de-DE" sz="2400" dirty="0" smtClean="0"/>
              <a:t>Bilder und Punktwolken</a:t>
            </a:r>
          </a:p>
          <a:p>
            <a:pPr lvl="2">
              <a:lnSpc>
                <a:spcPct val="90000"/>
              </a:lnSpc>
            </a:pPr>
            <a:r>
              <a:rPr lang="de-DE" sz="2400" dirty="0" smtClean="0"/>
              <a:t>200 für semantische Segmentierung annotierte Bilder</a:t>
            </a:r>
          </a:p>
          <a:p>
            <a:pPr lvl="2">
              <a:lnSpc>
                <a:spcPct val="90000"/>
              </a:lnSpc>
            </a:pPr>
            <a:endParaRPr lang="de-DE" sz="2200" dirty="0" smtClean="0"/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90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Experimente: Trainingsdauer für MobileNetV2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Picture 2" descr="C:\Users\Tarik\Desktop\BAPunktwolkensegmentierung\img\IoUMobilenet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27" y="1628800"/>
            <a:ext cx="9036746" cy="504056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90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Leistung des Netzes mit MobileNetV2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Picture 2" descr="C:\Users\Tarik\Desktop\BAPunktwolkensegmentierung\img\KlasseIoUMobilenet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785" y="1451288"/>
            <a:ext cx="8460431" cy="540671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90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Datensätze für die Durchführung von Experimenten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Picture 2" descr="C:\Users\Tarik\Desktop\BAPunktwolkensegmentierung\img\BeispielMobilenet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476672"/>
            <a:ext cx="7488832" cy="627154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90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Vergleich MobileNetV2 und Xception65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6" name="Picture 2" descr="C:\Users\Tarik\Desktop\BAPunktwolkensegmentierung\img\XceptionVSMobileNet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058" y="1484784"/>
            <a:ext cx="8403884" cy="537321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90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Vergleich MobileNetV2 und Xception65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7" name="Picture 2" descr="C:\Users\Tarik\Desktop\BAPunktwolkensegmentierung\img\BeispielXcepti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520" y="413834"/>
            <a:ext cx="7694960" cy="644416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90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Experiment zur Verfeinerung mit KITTI-Daten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6" name="Picture 2" descr="C:\Users\Tarik\Desktop\BAPunktwolkensegmentierung\img\Verfeinerung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b="54303"/>
          <a:stretch/>
        </p:blipFill>
        <p:spPr bwMode="auto">
          <a:xfrm>
            <a:off x="13851" y="1708909"/>
            <a:ext cx="9116298" cy="514909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90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Experiment zur Verfeinerung mit KITTI-Daten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7" name="Picture 2" descr="C:\Users\Tarik\Desktop\BAPunktwolkensegmentierung\img\Verfeinerung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45819" b="-115"/>
          <a:stretch/>
        </p:blipFill>
        <p:spPr bwMode="auto">
          <a:xfrm>
            <a:off x="13851" y="476672"/>
            <a:ext cx="9116298" cy="611791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90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Experiment zur Verfeinerung mit KITTI-Daten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Picture 2" descr="C:\Users\Tarik\Desktop\BAPunktwolkensegmentierung\img\VergleichCK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884" y="1459988"/>
            <a:ext cx="7920233" cy="539801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90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6" name="Picture 2" descr="C:\Users\Tarik\Desktop\BAPunktwolkensegmentierung\img\VergleichMix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6204" y="404664"/>
            <a:ext cx="6471592" cy="647159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90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Problemdefinition</a:t>
            </a:r>
            <a:endParaRPr lang="de-DE" dirty="0"/>
          </a:p>
        </p:txBody>
      </p:sp>
      <p:sp>
        <p:nvSpPr>
          <p:cNvPr id="464901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lvl="1">
              <a:lnSpc>
                <a:spcPct val="90000"/>
              </a:lnSpc>
            </a:pPr>
            <a:r>
              <a:rPr lang="de-DE" dirty="0" smtClean="0"/>
              <a:t>Erkennung der Umgebung ist ein dreidimensionales Problem</a:t>
            </a:r>
          </a:p>
          <a:p>
            <a:pPr lvl="1">
              <a:lnSpc>
                <a:spcPct val="90000"/>
              </a:lnSpc>
            </a:pPr>
            <a:endParaRPr lang="de-DE" dirty="0" smtClean="0"/>
          </a:p>
          <a:p>
            <a:pPr lvl="1">
              <a:lnSpc>
                <a:spcPct val="90000"/>
              </a:lnSpc>
            </a:pPr>
            <a:r>
              <a:rPr lang="de-DE" dirty="0" smtClean="0"/>
              <a:t>Segmentierung von Bildern und Punktwolken ist eine offene Aufgabe</a:t>
            </a:r>
          </a:p>
          <a:p>
            <a:pPr lvl="1">
              <a:lnSpc>
                <a:spcPct val="90000"/>
              </a:lnSpc>
            </a:pPr>
            <a:endParaRPr lang="de-DE" dirty="0" smtClean="0"/>
          </a:p>
          <a:p>
            <a:pPr lvl="1">
              <a:lnSpc>
                <a:spcPct val="90000"/>
              </a:lnSpc>
            </a:pPr>
            <a:r>
              <a:rPr lang="de-DE" dirty="0" smtClean="0"/>
              <a:t>Abstimmung zwischen Qualität der Ergebnisse und Geschwindigkeit des Prozesses</a:t>
            </a:r>
          </a:p>
          <a:p>
            <a:pPr lvl="1">
              <a:lnSpc>
                <a:spcPct val="90000"/>
              </a:lnSpc>
            </a:pPr>
            <a:endParaRPr lang="de-DE" dirty="0" smtClean="0"/>
          </a:p>
          <a:p>
            <a:pPr lvl="1">
              <a:lnSpc>
                <a:spcPct val="90000"/>
              </a:lnSpc>
            </a:pPr>
            <a:r>
              <a:rPr lang="de-DE" dirty="0" smtClean="0"/>
              <a:t>Verarbeiten von Punkwolken als ungeordnete Strukturen mit Neuronalen Netzen</a:t>
            </a:r>
          </a:p>
          <a:p>
            <a:pPr lvl="1">
              <a:lnSpc>
                <a:spcPct val="90000"/>
              </a:lnSpc>
            </a:pPr>
            <a:endParaRPr lang="de-DE" dirty="0" smtClean="0"/>
          </a:p>
          <a:p>
            <a:pPr lvl="1">
              <a:lnSpc>
                <a:spcPct val="90000"/>
              </a:lnSpc>
            </a:pPr>
            <a:r>
              <a:rPr lang="de-DE" dirty="0" smtClean="0"/>
              <a:t>Echtzeitfähigkeit für autonomes Fahren</a:t>
            </a:r>
            <a:endParaRPr lang="de-DE" dirty="0"/>
          </a:p>
          <a:p>
            <a:pPr lvl="1">
              <a:lnSpc>
                <a:spcPct val="90000"/>
              </a:lnSpc>
            </a:pPr>
            <a:endParaRPr lang="de-DE" dirty="0"/>
          </a:p>
          <a:p>
            <a:endParaRPr lang="de-DE" dirty="0"/>
          </a:p>
          <a:p>
            <a:endParaRPr lang="de-DE" dirty="0"/>
          </a:p>
          <a:p>
            <a:pPr lvl="1">
              <a:lnSpc>
                <a:spcPct val="90000"/>
              </a:lnSpc>
            </a:pPr>
            <a:endParaRPr lang="de-DE" sz="1600" dirty="0"/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90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Beispiel für Punktwolkensegmentierung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Picture 2" descr="C:\Users\Tarik\Desktop\BAPunktwolkensegmentierung\img\BspPWSeg1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b="45002"/>
          <a:stretch/>
        </p:blipFill>
        <p:spPr bwMode="auto">
          <a:xfrm>
            <a:off x="74222" y="1412776"/>
            <a:ext cx="8995557" cy="544522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90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Beispiel für Punktwolkensegmentierung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6" name="Picture 2" descr="C:\Users\Tarik\Desktop\BAPunktwolkensegmentierung\img\BspPWSeg1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54814" b="-1"/>
          <a:stretch/>
        </p:blipFill>
        <p:spPr bwMode="auto">
          <a:xfrm>
            <a:off x="0" y="1700808"/>
            <a:ext cx="9144000" cy="454775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90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Beispiel für Punktwolkensegmentierung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6" name="Picture 2" descr="C:\Users\Tarik\Desktop\BAPunktwolkensegmentierung\img\BspPWSeg2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1" b="45092"/>
          <a:stretch/>
        </p:blipFill>
        <p:spPr bwMode="auto">
          <a:xfrm>
            <a:off x="66859" y="1412776"/>
            <a:ext cx="9010282" cy="544522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90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Beispiel für Punktwolkensegmentierung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7" name="Picture 2" descr="C:\Users\Tarik\Desktop\BAPunktwolkensegmentierung\img\BspPWSeg2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54696"/>
          <a:stretch/>
        </p:blipFill>
        <p:spPr bwMode="auto">
          <a:xfrm>
            <a:off x="2236" y="1700807"/>
            <a:ext cx="9139529" cy="455729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90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Schlussfolgerung</a:t>
            </a:r>
            <a:endParaRPr lang="de-DE" dirty="0"/>
          </a:p>
        </p:txBody>
      </p:sp>
      <p:sp>
        <p:nvSpPr>
          <p:cNvPr id="464901" name="Rectangle 5"/>
          <p:cNvSpPr>
            <a:spLocks noGrp="1" noChangeArrowheads="1"/>
          </p:cNvSpPr>
          <p:nvPr>
            <p:ph idx="1"/>
          </p:nvPr>
        </p:nvSpPr>
        <p:spPr>
          <a:xfrm>
            <a:off x="827584" y="1484784"/>
            <a:ext cx="7543800" cy="3657600"/>
          </a:xfrm>
        </p:spPr>
        <p:txBody>
          <a:bodyPr/>
          <a:lstStyle/>
          <a:p>
            <a:pPr lvl="1">
              <a:lnSpc>
                <a:spcPct val="90000"/>
              </a:lnSpc>
            </a:pPr>
            <a:r>
              <a:rPr lang="de-DE" sz="2400" dirty="0" smtClean="0"/>
              <a:t>Trade-Off zwischen Qualität und Rechenzeit</a:t>
            </a:r>
          </a:p>
          <a:p>
            <a:pPr lvl="1">
              <a:lnSpc>
                <a:spcPct val="90000"/>
              </a:lnSpc>
            </a:pPr>
            <a:endParaRPr lang="de-DE" sz="2400" dirty="0" smtClean="0"/>
          </a:p>
          <a:p>
            <a:pPr lvl="1">
              <a:lnSpc>
                <a:spcPct val="90000"/>
              </a:lnSpc>
            </a:pPr>
            <a:r>
              <a:rPr lang="de-DE" sz="2400" dirty="0" smtClean="0"/>
              <a:t>Qualität kann durch Anpassung im Training verbesser werden</a:t>
            </a:r>
          </a:p>
          <a:p>
            <a:pPr lvl="1">
              <a:lnSpc>
                <a:spcPct val="90000"/>
              </a:lnSpc>
            </a:pPr>
            <a:endParaRPr lang="de-DE" sz="2400" dirty="0" smtClean="0"/>
          </a:p>
          <a:p>
            <a:pPr lvl="1">
              <a:lnSpc>
                <a:spcPct val="90000"/>
              </a:lnSpc>
            </a:pPr>
            <a:r>
              <a:rPr lang="de-DE" sz="2400" dirty="0" smtClean="0"/>
              <a:t>Große Varietät in den Trainingsdaten vorteilhaft</a:t>
            </a:r>
          </a:p>
          <a:p>
            <a:pPr lvl="1">
              <a:lnSpc>
                <a:spcPct val="90000"/>
              </a:lnSpc>
            </a:pPr>
            <a:endParaRPr lang="de-DE" sz="2400" dirty="0" smtClean="0"/>
          </a:p>
          <a:p>
            <a:pPr lvl="1">
              <a:lnSpc>
                <a:spcPct val="90000"/>
              </a:lnSpc>
            </a:pPr>
            <a:r>
              <a:rPr lang="de-DE" sz="2400" dirty="0" smtClean="0"/>
              <a:t>Nachtraining mit eigenen Daten empfehlenswert</a:t>
            </a:r>
          </a:p>
          <a:p>
            <a:pPr lvl="1">
              <a:lnSpc>
                <a:spcPct val="90000"/>
              </a:lnSpc>
            </a:pPr>
            <a:endParaRPr lang="de-DE" sz="2400" dirty="0" smtClean="0"/>
          </a:p>
          <a:p>
            <a:pPr lvl="1">
              <a:lnSpc>
                <a:spcPct val="90000"/>
              </a:lnSpc>
            </a:pPr>
            <a:r>
              <a:rPr lang="de-DE" sz="2400" dirty="0" smtClean="0"/>
              <a:t>Bevorzugung von Vordergrundobjekten bei der Bildsegmentierung wünschenswert</a:t>
            </a:r>
          </a:p>
          <a:p>
            <a:pPr lvl="1">
              <a:lnSpc>
                <a:spcPct val="90000"/>
              </a:lnSpc>
            </a:pPr>
            <a:endParaRPr lang="de-DE" sz="2400" dirty="0" smtClean="0"/>
          </a:p>
          <a:p>
            <a:pPr lvl="1">
              <a:lnSpc>
                <a:spcPct val="90000"/>
              </a:lnSpc>
            </a:pPr>
            <a:r>
              <a:rPr lang="de-DE" sz="2400" dirty="0" smtClean="0"/>
              <a:t>Größtes Problem ist Überanpassung</a:t>
            </a: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90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Ergebnisse auf Institutsdaten: Xception65</a:t>
            </a:r>
            <a:endParaRPr lang="de-DE" dirty="0"/>
          </a:p>
        </p:txBody>
      </p:sp>
      <p:sp>
        <p:nvSpPr>
          <p:cNvPr id="464901" name="Rectangle 5"/>
          <p:cNvSpPr>
            <a:spLocks noGrp="1" noChangeArrowheads="1"/>
          </p:cNvSpPr>
          <p:nvPr>
            <p:ph idx="1"/>
          </p:nvPr>
        </p:nvSpPr>
        <p:spPr>
          <a:xfrm>
            <a:off x="827584" y="1700808"/>
            <a:ext cx="7543800" cy="3657600"/>
          </a:xfrm>
        </p:spPr>
        <p:txBody>
          <a:bodyPr/>
          <a:lstStyle/>
          <a:p>
            <a:pPr lvl="1">
              <a:lnSpc>
                <a:spcPct val="90000"/>
              </a:lnSpc>
            </a:pPr>
            <a:r>
              <a:rPr lang="de-DE" sz="2400" dirty="0" smtClean="0"/>
              <a:t>Straßen werden besser erkannt, wenn Autos darauf fahren</a:t>
            </a:r>
            <a:endParaRPr lang="de-DE" sz="2400" dirty="0" smtClean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2753544"/>
            <a:ext cx="9170801" cy="4104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90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Ergebnisse auf Institutsdaten: Xception65</a:t>
            </a:r>
            <a:endParaRPr lang="de-DE" dirty="0"/>
          </a:p>
        </p:txBody>
      </p:sp>
      <p:sp>
        <p:nvSpPr>
          <p:cNvPr id="464901" name="Rectangle 5"/>
          <p:cNvSpPr>
            <a:spLocks noGrp="1" noChangeArrowheads="1"/>
          </p:cNvSpPr>
          <p:nvPr>
            <p:ph idx="1"/>
          </p:nvPr>
        </p:nvSpPr>
        <p:spPr>
          <a:xfrm>
            <a:off x="827584" y="1844824"/>
            <a:ext cx="7543800" cy="3657600"/>
          </a:xfrm>
        </p:spPr>
        <p:txBody>
          <a:bodyPr/>
          <a:lstStyle/>
          <a:p>
            <a:pPr lvl="1">
              <a:lnSpc>
                <a:spcPct val="90000"/>
              </a:lnSpc>
            </a:pPr>
            <a:r>
              <a:rPr lang="de-DE" sz="2400" dirty="0" err="1" smtClean="0"/>
              <a:t>Xception</a:t>
            </a:r>
            <a:r>
              <a:rPr lang="de-DE" sz="2400" dirty="0" smtClean="0"/>
              <a:t> erkennt LKWs und Motorräder</a:t>
            </a:r>
            <a:endParaRPr lang="de-DE" sz="2400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2661861"/>
            <a:ext cx="9144000" cy="41961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90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Ergebnisse auf Institutsdaten: MobileNetV2</a:t>
            </a:r>
            <a:endParaRPr lang="de-DE" dirty="0"/>
          </a:p>
        </p:txBody>
      </p:sp>
      <p:sp>
        <p:nvSpPr>
          <p:cNvPr id="464901" name="Rectangle 5"/>
          <p:cNvSpPr>
            <a:spLocks noGrp="1" noChangeArrowheads="1"/>
          </p:cNvSpPr>
          <p:nvPr>
            <p:ph idx="1"/>
          </p:nvPr>
        </p:nvSpPr>
        <p:spPr>
          <a:xfrm>
            <a:off x="827584" y="1844824"/>
            <a:ext cx="7543800" cy="3657600"/>
          </a:xfrm>
        </p:spPr>
        <p:txBody>
          <a:bodyPr/>
          <a:lstStyle/>
          <a:p>
            <a:pPr lvl="1">
              <a:lnSpc>
                <a:spcPct val="90000"/>
              </a:lnSpc>
            </a:pPr>
            <a:r>
              <a:rPr lang="de-DE" sz="2400" dirty="0" smtClean="0"/>
              <a:t>Moped und Fahrer zusammen als Person erkannt</a:t>
            </a:r>
            <a:endParaRPr lang="de-DE" sz="2400" dirty="0" smtClean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/>
          <a:srcRect r="1176"/>
          <a:stretch>
            <a:fillRect/>
          </a:stretch>
        </p:blipFill>
        <p:spPr bwMode="auto">
          <a:xfrm>
            <a:off x="1" y="2732331"/>
            <a:ext cx="9143999" cy="41256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90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Ergebnisse auf Institutsdaten: MobileNetV2</a:t>
            </a:r>
            <a:endParaRPr lang="de-DE" dirty="0"/>
          </a:p>
        </p:txBody>
      </p:sp>
      <p:sp>
        <p:nvSpPr>
          <p:cNvPr id="464901" name="Rectangle 5"/>
          <p:cNvSpPr>
            <a:spLocks noGrp="1" noChangeArrowheads="1"/>
          </p:cNvSpPr>
          <p:nvPr>
            <p:ph idx="1"/>
          </p:nvPr>
        </p:nvSpPr>
        <p:spPr>
          <a:xfrm>
            <a:off x="827584" y="1844824"/>
            <a:ext cx="7543800" cy="3657600"/>
          </a:xfrm>
        </p:spPr>
        <p:txBody>
          <a:bodyPr/>
          <a:lstStyle/>
          <a:p>
            <a:pPr lvl="1">
              <a:lnSpc>
                <a:spcPct val="90000"/>
              </a:lnSpc>
            </a:pPr>
            <a:r>
              <a:rPr lang="de-DE" sz="2400" dirty="0" smtClean="0"/>
              <a:t>LKW vorne als Auto, hinten als Gebäude erkannt</a:t>
            </a:r>
            <a:endParaRPr lang="de-DE" sz="2400" dirty="0" smtClean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2779085"/>
            <a:ext cx="9144000" cy="40789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901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539552" y="2276872"/>
            <a:ext cx="7704856" cy="3336776"/>
          </a:xfrm>
        </p:spPr>
        <p:txBody>
          <a:bodyPr/>
          <a:lstStyle/>
          <a:p>
            <a:pPr lvl="1" algn="ctr">
              <a:lnSpc>
                <a:spcPct val="90000"/>
              </a:lnSpc>
              <a:buNone/>
            </a:pPr>
            <a:r>
              <a:rPr lang="de-DE" sz="4000" dirty="0" smtClean="0"/>
              <a:t>Danke für Ihre Aufmerksamkeit</a:t>
            </a:r>
          </a:p>
        </p:txBody>
      </p:sp>
      <p:sp>
        <p:nvSpPr>
          <p:cNvPr id="464900" name="Rectangle 4"/>
          <p:cNvSpPr>
            <a:spLocks noGrp="1" noChangeArrowheads="1"/>
          </p:cNvSpPr>
          <p:nvPr>
            <p:ph type="title" idx="4294967295"/>
          </p:nvPr>
        </p:nvSpPr>
        <p:spPr>
          <a:xfrm>
            <a:off x="1343025" y="914400"/>
            <a:ext cx="7800975" cy="657225"/>
          </a:xfrm>
        </p:spPr>
        <p:txBody>
          <a:bodyPr/>
          <a:lstStyle/>
          <a:p>
            <a:endParaRPr lang="de-DE" dirty="0"/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90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Ziele und Anforderungen</a:t>
            </a:r>
            <a:endParaRPr lang="de-DE" dirty="0"/>
          </a:p>
        </p:txBody>
      </p:sp>
      <p:sp>
        <p:nvSpPr>
          <p:cNvPr id="464901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lvl="1">
              <a:lnSpc>
                <a:spcPct val="90000"/>
              </a:lnSpc>
            </a:pPr>
            <a:r>
              <a:rPr lang="de-DE" dirty="0" smtClean="0"/>
              <a:t>Entwicklung eines Systems zur semantischen Segmentierung von Bildern und Punktwolken</a:t>
            </a:r>
          </a:p>
          <a:p>
            <a:pPr lvl="1">
              <a:lnSpc>
                <a:spcPct val="90000"/>
              </a:lnSpc>
              <a:buNone/>
            </a:pPr>
            <a:endParaRPr lang="de-DE" dirty="0" smtClean="0"/>
          </a:p>
          <a:p>
            <a:pPr lvl="1">
              <a:lnSpc>
                <a:spcPct val="90000"/>
              </a:lnSpc>
            </a:pPr>
            <a:r>
              <a:rPr lang="de-DE" dirty="0" smtClean="0"/>
              <a:t>Auswahl geeigneter Datensätze für Experimente</a:t>
            </a:r>
          </a:p>
          <a:p>
            <a:pPr lvl="1">
              <a:lnSpc>
                <a:spcPct val="90000"/>
              </a:lnSpc>
            </a:pPr>
            <a:endParaRPr lang="de-DE" dirty="0" smtClean="0"/>
          </a:p>
          <a:p>
            <a:pPr lvl="1">
              <a:lnSpc>
                <a:spcPct val="90000"/>
              </a:lnSpc>
            </a:pPr>
            <a:r>
              <a:rPr lang="de-DE" dirty="0" smtClean="0"/>
              <a:t>Durchführung von Experimenten</a:t>
            </a:r>
          </a:p>
          <a:p>
            <a:pPr lvl="1">
              <a:lnSpc>
                <a:spcPct val="90000"/>
              </a:lnSpc>
            </a:pPr>
            <a:endParaRPr lang="de-DE" dirty="0" smtClean="0"/>
          </a:p>
          <a:p>
            <a:pPr lvl="1">
              <a:lnSpc>
                <a:spcPct val="90000"/>
              </a:lnSpc>
            </a:pPr>
            <a:r>
              <a:rPr lang="de-DE" dirty="0" smtClean="0"/>
              <a:t>Optimierung der Laufzeit</a:t>
            </a:r>
          </a:p>
          <a:p>
            <a:pPr lvl="1">
              <a:lnSpc>
                <a:spcPct val="90000"/>
              </a:lnSpc>
            </a:pPr>
            <a:endParaRPr lang="de-DE" dirty="0" smtClean="0"/>
          </a:p>
          <a:p>
            <a:pPr lvl="1">
              <a:lnSpc>
                <a:spcPct val="90000"/>
              </a:lnSpc>
            </a:pPr>
            <a:r>
              <a:rPr lang="de-DE" dirty="0" smtClean="0"/>
              <a:t>Verbesserung der Qualität der Ergebnisse</a:t>
            </a:r>
          </a:p>
          <a:p>
            <a:pPr lvl="1">
              <a:lnSpc>
                <a:spcPct val="90000"/>
              </a:lnSpc>
            </a:pPr>
            <a:endParaRPr lang="de-DE" dirty="0" smtClean="0"/>
          </a:p>
          <a:p>
            <a:pPr lvl="1">
              <a:lnSpc>
                <a:spcPct val="90000"/>
              </a:lnSpc>
            </a:pPr>
            <a:endParaRPr lang="de-DE" dirty="0" smtClean="0"/>
          </a:p>
          <a:p>
            <a:pPr lvl="1">
              <a:lnSpc>
                <a:spcPct val="90000"/>
              </a:lnSpc>
            </a:pPr>
            <a:endParaRPr lang="de-DE" dirty="0"/>
          </a:p>
          <a:p>
            <a:pPr lvl="1">
              <a:lnSpc>
                <a:spcPct val="90000"/>
              </a:lnSpc>
            </a:pPr>
            <a:endParaRPr lang="de-DE" dirty="0"/>
          </a:p>
          <a:p>
            <a:endParaRPr lang="de-DE" dirty="0"/>
          </a:p>
          <a:p>
            <a:endParaRPr lang="de-DE" dirty="0"/>
          </a:p>
          <a:p>
            <a:pPr lvl="1">
              <a:lnSpc>
                <a:spcPct val="90000"/>
              </a:lnSpc>
            </a:pPr>
            <a:endParaRPr lang="de-DE" sz="1600" dirty="0"/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90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Semantische Segmentierung</a:t>
            </a:r>
            <a:endParaRPr lang="de-DE" dirty="0"/>
          </a:p>
        </p:txBody>
      </p:sp>
      <p:sp>
        <p:nvSpPr>
          <p:cNvPr id="464901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lvl="1">
              <a:lnSpc>
                <a:spcPct val="90000"/>
              </a:lnSpc>
            </a:pPr>
            <a:r>
              <a:rPr lang="de-DE" dirty="0" smtClean="0"/>
              <a:t>Jedes Pixel erhält eine valide Klasse</a:t>
            </a:r>
          </a:p>
          <a:p>
            <a:pPr lvl="1">
              <a:lnSpc>
                <a:spcPct val="90000"/>
              </a:lnSpc>
            </a:pPr>
            <a:r>
              <a:rPr lang="de-DE" dirty="0" smtClean="0"/>
              <a:t>Keine Unterscheidung zwischen Instanzen von zählbaren Objekten</a:t>
            </a:r>
          </a:p>
          <a:p>
            <a:pPr lvl="1">
              <a:lnSpc>
                <a:spcPct val="90000"/>
              </a:lnSpc>
            </a:pPr>
            <a:r>
              <a:rPr lang="de-DE" dirty="0" smtClean="0"/>
              <a:t>Gleiche Anzahl Klassen in jedem Bild</a:t>
            </a:r>
          </a:p>
          <a:p>
            <a:pPr lvl="1">
              <a:lnSpc>
                <a:spcPct val="90000"/>
              </a:lnSpc>
            </a:pPr>
            <a:endParaRPr lang="de-DE" dirty="0" smtClean="0"/>
          </a:p>
          <a:p>
            <a:pPr lvl="1">
              <a:lnSpc>
                <a:spcPct val="90000"/>
              </a:lnSpc>
            </a:pPr>
            <a:endParaRPr lang="de-DE" dirty="0" smtClean="0"/>
          </a:p>
          <a:p>
            <a:pPr lvl="1">
              <a:lnSpc>
                <a:spcPct val="90000"/>
              </a:lnSpc>
            </a:pPr>
            <a:endParaRPr lang="de-DE" dirty="0" smtClean="0"/>
          </a:p>
          <a:p>
            <a:pPr lvl="1">
              <a:lnSpc>
                <a:spcPct val="90000"/>
              </a:lnSpc>
              <a:buNone/>
            </a:pPr>
            <a:endParaRPr lang="de-DE" dirty="0" smtClean="0"/>
          </a:p>
          <a:p>
            <a:pPr lvl="1">
              <a:lnSpc>
                <a:spcPct val="90000"/>
              </a:lnSpc>
            </a:pPr>
            <a:endParaRPr lang="de-DE" dirty="0" smtClean="0"/>
          </a:p>
          <a:p>
            <a:pPr lvl="1">
              <a:lnSpc>
                <a:spcPct val="90000"/>
              </a:lnSpc>
            </a:pPr>
            <a:endParaRPr lang="de-DE" dirty="0" smtClean="0"/>
          </a:p>
          <a:p>
            <a:pPr lvl="1">
              <a:lnSpc>
                <a:spcPct val="90000"/>
              </a:lnSpc>
            </a:pPr>
            <a:endParaRPr lang="de-DE" dirty="0"/>
          </a:p>
          <a:p>
            <a:pPr lvl="1">
              <a:lnSpc>
                <a:spcPct val="90000"/>
              </a:lnSpc>
            </a:pPr>
            <a:endParaRPr lang="de-DE" dirty="0"/>
          </a:p>
          <a:p>
            <a:endParaRPr lang="de-DE" dirty="0"/>
          </a:p>
          <a:p>
            <a:endParaRPr lang="de-DE" dirty="0"/>
          </a:p>
          <a:p>
            <a:pPr lvl="1">
              <a:lnSpc>
                <a:spcPct val="90000"/>
              </a:lnSpc>
            </a:pPr>
            <a:endParaRPr lang="de-DE" sz="1600" dirty="0"/>
          </a:p>
        </p:txBody>
      </p:sp>
      <p:pic>
        <p:nvPicPr>
          <p:cNvPr id="4" name="Picture 2" descr="C:\Users\Tarik\Desktop\BAPunktwolkensegmentierung\img\Cityscapes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b="49968"/>
          <a:stretch/>
        </p:blipFill>
        <p:spPr bwMode="auto">
          <a:xfrm>
            <a:off x="944824" y="3068960"/>
            <a:ext cx="7254352" cy="364502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901" name="Rectangle 5"/>
          <p:cNvSpPr>
            <a:spLocks noGrp="1" noChangeArrowheads="1"/>
          </p:cNvSpPr>
          <p:nvPr>
            <p:ph idx="1"/>
          </p:nvPr>
        </p:nvSpPr>
        <p:spPr>
          <a:xfrm>
            <a:off x="827584" y="1772816"/>
            <a:ext cx="7543800" cy="3657600"/>
          </a:xfrm>
        </p:spPr>
        <p:txBody>
          <a:bodyPr/>
          <a:lstStyle/>
          <a:p>
            <a:pPr lvl="1">
              <a:lnSpc>
                <a:spcPct val="90000"/>
              </a:lnSpc>
            </a:pPr>
            <a:r>
              <a:rPr lang="de-DE" sz="2400" dirty="0" smtClean="0"/>
              <a:t>Bildsegmentierung mit Neuronalen Netzen</a:t>
            </a:r>
          </a:p>
          <a:p>
            <a:pPr lvl="2">
              <a:lnSpc>
                <a:spcPct val="90000"/>
              </a:lnSpc>
            </a:pPr>
            <a:r>
              <a:rPr lang="en-US" dirty="0" smtClean="0"/>
              <a:t>“Relying on the advances in deep learning, computer vision systems have been substantially improved, especially in tasks such as semantic segmentation  </a:t>
            </a:r>
            <a:r>
              <a:rPr lang="de-DE" dirty="0" smtClean="0"/>
              <a:t>[…]</a:t>
            </a:r>
            <a:r>
              <a:rPr lang="de-DE" sz="1800" dirty="0" smtClean="0"/>
              <a:t>“</a:t>
            </a:r>
            <a:r>
              <a:rPr lang="de-DE" baseline="30000" dirty="0" smtClean="0"/>
              <a:t>[1]</a:t>
            </a:r>
          </a:p>
          <a:p>
            <a:pPr lvl="2">
              <a:lnSpc>
                <a:spcPct val="90000"/>
              </a:lnSpc>
            </a:pPr>
            <a:endParaRPr lang="de-DE" dirty="0" smtClean="0"/>
          </a:p>
          <a:p>
            <a:pPr lvl="1">
              <a:lnSpc>
                <a:spcPct val="90000"/>
              </a:lnSpc>
            </a:pPr>
            <a:r>
              <a:rPr lang="de-DE" sz="2000" dirty="0" smtClean="0"/>
              <a:t>Unified </a:t>
            </a:r>
            <a:r>
              <a:rPr lang="de-DE" sz="2000" dirty="0" err="1" smtClean="0"/>
              <a:t>Panoptic</a:t>
            </a:r>
            <a:r>
              <a:rPr lang="de-DE" sz="2000" dirty="0" smtClean="0"/>
              <a:t> Segmentation Network (</a:t>
            </a:r>
            <a:r>
              <a:rPr lang="de-DE" sz="2000" dirty="0" err="1" smtClean="0"/>
              <a:t>UPSNet</a:t>
            </a:r>
            <a:r>
              <a:rPr lang="de-DE" sz="2000" dirty="0" smtClean="0"/>
              <a:t>)</a:t>
            </a:r>
          </a:p>
          <a:p>
            <a:pPr lvl="2">
              <a:lnSpc>
                <a:spcPct val="90000"/>
              </a:lnSpc>
            </a:pPr>
            <a:r>
              <a:rPr lang="en-US" dirty="0" smtClean="0"/>
              <a:t>“</a:t>
            </a:r>
            <a:r>
              <a:rPr lang="en-US" dirty="0" err="1" smtClean="0"/>
              <a:t>UPSNet</a:t>
            </a:r>
            <a:r>
              <a:rPr lang="en-US" dirty="0" smtClean="0"/>
              <a:t> consists of a shared </a:t>
            </a:r>
            <a:r>
              <a:rPr lang="en-US" dirty="0" err="1" smtClean="0"/>
              <a:t>convolutional</a:t>
            </a:r>
            <a:r>
              <a:rPr lang="en-US" dirty="0" smtClean="0"/>
              <a:t> feature extraction backbone and multiple heads on top of it. Each </a:t>
            </a:r>
            <a:r>
              <a:rPr lang="en-US" dirty="0" err="1" smtClean="0"/>
              <a:t>headisasub-networkwhichleveragesthefeaturesfromthe</a:t>
            </a:r>
            <a:r>
              <a:rPr lang="en-US" dirty="0" smtClean="0"/>
              <a:t> backbone and serves a </a:t>
            </a:r>
            <a:r>
              <a:rPr lang="en-US" dirty="0" err="1" smtClean="0"/>
              <a:t>speciﬁc</a:t>
            </a:r>
            <a:r>
              <a:rPr lang="en-US" dirty="0" smtClean="0"/>
              <a:t> design purpose […]”</a:t>
            </a:r>
            <a:r>
              <a:rPr lang="en-US" baseline="30000" dirty="0" smtClean="0"/>
              <a:t>[1]</a:t>
            </a:r>
          </a:p>
          <a:p>
            <a:pPr lvl="2">
              <a:lnSpc>
                <a:spcPct val="90000"/>
              </a:lnSpc>
            </a:pPr>
            <a:endParaRPr lang="de-DE" dirty="0" smtClean="0"/>
          </a:p>
          <a:p>
            <a:pPr lvl="1">
              <a:lnSpc>
                <a:spcPct val="90000"/>
              </a:lnSpc>
            </a:pPr>
            <a:r>
              <a:rPr lang="de-DE" sz="2000" dirty="0" err="1" smtClean="0"/>
              <a:t>DeepLab</a:t>
            </a:r>
            <a:endParaRPr lang="de-DE" sz="2000" dirty="0" smtClean="0"/>
          </a:p>
          <a:p>
            <a:pPr lvl="2">
              <a:lnSpc>
                <a:spcPct val="90000"/>
              </a:lnSpc>
            </a:pPr>
            <a:r>
              <a:rPr lang="en-US" dirty="0" smtClean="0"/>
              <a:t>“The use of DCNNs for semantic segmentation, or other dense prediction tasks, has been shown to be simply and successfully addressed by deploying DCNNs in a fully </a:t>
            </a:r>
            <a:r>
              <a:rPr lang="en-US" dirty="0" err="1" smtClean="0"/>
              <a:t>convolutional</a:t>
            </a:r>
            <a:r>
              <a:rPr lang="en-US" dirty="0" smtClean="0"/>
              <a:t> fashion .”</a:t>
            </a:r>
            <a:r>
              <a:rPr lang="en-US" baseline="30000" dirty="0" smtClean="0"/>
              <a:t>[2]</a:t>
            </a:r>
            <a:endParaRPr lang="de-DE" baseline="30000" dirty="0" smtClean="0"/>
          </a:p>
          <a:p>
            <a:pPr lvl="1">
              <a:lnSpc>
                <a:spcPct val="90000"/>
              </a:lnSpc>
            </a:pPr>
            <a:endParaRPr lang="de-DE" sz="2400" dirty="0" smtClean="0"/>
          </a:p>
          <a:p>
            <a:pPr lvl="1">
              <a:lnSpc>
                <a:spcPct val="90000"/>
              </a:lnSpc>
            </a:pPr>
            <a:endParaRPr lang="de-DE" dirty="0" smtClean="0"/>
          </a:p>
          <a:p>
            <a:pPr lvl="1">
              <a:lnSpc>
                <a:spcPct val="90000"/>
              </a:lnSpc>
            </a:pPr>
            <a:endParaRPr lang="de-DE" dirty="0" smtClean="0"/>
          </a:p>
          <a:p>
            <a:pPr lvl="1">
              <a:lnSpc>
                <a:spcPct val="90000"/>
              </a:lnSpc>
            </a:pPr>
            <a:endParaRPr lang="de-DE" dirty="0" smtClean="0"/>
          </a:p>
          <a:p>
            <a:pPr lvl="1">
              <a:lnSpc>
                <a:spcPct val="90000"/>
              </a:lnSpc>
            </a:pPr>
            <a:endParaRPr lang="de-DE" dirty="0"/>
          </a:p>
          <a:p>
            <a:pPr lvl="1">
              <a:lnSpc>
                <a:spcPct val="90000"/>
              </a:lnSpc>
            </a:pPr>
            <a:endParaRPr lang="de-DE" dirty="0"/>
          </a:p>
          <a:p>
            <a:endParaRPr lang="de-DE" dirty="0"/>
          </a:p>
          <a:p>
            <a:endParaRPr lang="de-DE" dirty="0"/>
          </a:p>
          <a:p>
            <a:pPr lvl="1">
              <a:lnSpc>
                <a:spcPct val="90000"/>
              </a:lnSpc>
            </a:pPr>
            <a:endParaRPr lang="de-DE" sz="160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827584" y="5949280"/>
            <a:ext cx="7560840" cy="457200"/>
          </a:xfrm>
        </p:spPr>
        <p:txBody>
          <a:bodyPr/>
          <a:lstStyle/>
          <a:p>
            <a:pPr algn="l"/>
            <a:r>
              <a:rPr lang="de-DE" sz="1200" dirty="0" smtClean="0"/>
              <a:t>[1] </a:t>
            </a:r>
            <a:r>
              <a:rPr lang="de-DE" sz="1200" dirty="0" err="1" smtClean="0"/>
              <a:t>Xiong,Yuwen;Liao,Renjie;Zhao,Hengshuangu.a.:UPSNet</a:t>
            </a:r>
            <a:r>
              <a:rPr lang="de-DE" sz="1200" dirty="0" smtClean="0"/>
              <a:t>: A </a:t>
            </a:r>
            <a:r>
              <a:rPr lang="de-DE" sz="1200" dirty="0" err="1" smtClean="0"/>
              <a:t>Uniﬁed</a:t>
            </a:r>
            <a:r>
              <a:rPr lang="de-DE" sz="1200" dirty="0" smtClean="0"/>
              <a:t> </a:t>
            </a:r>
            <a:r>
              <a:rPr lang="de-DE" sz="1200" dirty="0" err="1" smtClean="0"/>
              <a:t>Panoptic</a:t>
            </a:r>
            <a:r>
              <a:rPr lang="de-DE" sz="1200" dirty="0" smtClean="0"/>
              <a:t> Segmentation Network. </a:t>
            </a:r>
          </a:p>
          <a:p>
            <a:pPr algn="l"/>
            <a:r>
              <a:rPr lang="de-DE" sz="1200" dirty="0" smtClean="0"/>
              <a:t>[2]</a:t>
            </a:r>
            <a:r>
              <a:rPr lang="en-US" sz="1200" dirty="0" smtClean="0"/>
              <a:t> Chen, Liang-</a:t>
            </a:r>
            <a:r>
              <a:rPr lang="en-US" sz="1200" dirty="0" err="1" smtClean="0"/>
              <a:t>Chieh</a:t>
            </a:r>
            <a:r>
              <a:rPr lang="en-US" sz="1200" dirty="0" smtClean="0"/>
              <a:t>; Papandreou, George; Kokkinos, </a:t>
            </a:r>
            <a:r>
              <a:rPr lang="en-US" sz="1200" dirty="0" err="1" smtClean="0"/>
              <a:t>Iasonas</a:t>
            </a:r>
            <a:r>
              <a:rPr lang="en-US" sz="1200" dirty="0" smtClean="0"/>
              <a:t>; Murphy, Kevin und </a:t>
            </a:r>
            <a:r>
              <a:rPr lang="en-US" sz="1200" dirty="0" err="1" smtClean="0"/>
              <a:t>Yuille</a:t>
            </a:r>
            <a:r>
              <a:rPr lang="en-US" sz="1200" dirty="0" smtClean="0"/>
              <a:t>, Alan L.: </a:t>
            </a:r>
            <a:r>
              <a:rPr lang="en-US" sz="1200" dirty="0" err="1" smtClean="0"/>
              <a:t>DeepLab</a:t>
            </a:r>
            <a:r>
              <a:rPr lang="en-US" sz="1200" dirty="0" smtClean="0"/>
              <a:t>: Semantic Image Segmentation with Deep </a:t>
            </a:r>
            <a:r>
              <a:rPr lang="en-US" sz="1200" dirty="0" err="1" smtClean="0"/>
              <a:t>Convolutional</a:t>
            </a:r>
            <a:r>
              <a:rPr lang="en-US" sz="1200" dirty="0" smtClean="0"/>
              <a:t> Nets, </a:t>
            </a:r>
            <a:r>
              <a:rPr lang="en-US" sz="1200" dirty="0" err="1" smtClean="0"/>
              <a:t>Atrous</a:t>
            </a:r>
            <a:r>
              <a:rPr lang="en-US" sz="1200" dirty="0" smtClean="0"/>
              <a:t> Convolution, and Fully Connected CRFs. </a:t>
            </a:r>
            <a:endParaRPr lang="de-DE" sz="1200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827584" y="908720"/>
            <a:ext cx="7800975" cy="657225"/>
          </a:xfrm>
        </p:spPr>
        <p:txBody>
          <a:bodyPr/>
          <a:lstStyle/>
          <a:p>
            <a:r>
              <a:rPr lang="de-DE" dirty="0" smtClean="0"/>
              <a:t>Literatur: Bildsegmentierung mit Neuronalen Netzen</a:t>
            </a:r>
            <a:endParaRPr lang="de-DE" dirty="0"/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90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Literatur: </a:t>
            </a:r>
            <a:r>
              <a:rPr lang="de-DE" dirty="0" err="1" smtClean="0"/>
              <a:t>PointNet</a:t>
            </a:r>
            <a:endParaRPr lang="de-DE" dirty="0"/>
          </a:p>
        </p:txBody>
      </p:sp>
      <p:sp>
        <p:nvSpPr>
          <p:cNvPr id="464901" name="Rectangle 5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lvl="1">
              <a:lnSpc>
                <a:spcPct val="90000"/>
              </a:lnSpc>
              <a:buNone/>
            </a:pPr>
            <a:r>
              <a:rPr lang="de-DE" sz="2400" dirty="0" smtClean="0"/>
              <a:t>Ansatz zur Segmentierung von Punktwolken mit Neuronalen Netzen.</a:t>
            </a:r>
          </a:p>
          <a:p>
            <a:pPr lvl="1">
              <a:lnSpc>
                <a:spcPct val="90000"/>
              </a:lnSpc>
              <a:buNone/>
            </a:pPr>
            <a:endParaRPr lang="de-DE" sz="2400" dirty="0" smtClean="0"/>
          </a:p>
          <a:p>
            <a:pPr lvl="1">
              <a:lnSpc>
                <a:spcPct val="90000"/>
              </a:lnSpc>
              <a:buNone/>
            </a:pPr>
            <a:r>
              <a:rPr lang="en-US" dirty="0" smtClean="0"/>
              <a:t>“Our </a:t>
            </a:r>
            <a:r>
              <a:rPr lang="en-US" dirty="0" err="1" smtClean="0"/>
              <a:t>PointNet</a:t>
            </a:r>
            <a:r>
              <a:rPr lang="en-US" dirty="0" smtClean="0"/>
              <a:t> is a </a:t>
            </a:r>
            <a:r>
              <a:rPr lang="en-US" dirty="0" err="1" smtClean="0"/>
              <a:t>uniﬁed</a:t>
            </a:r>
            <a:r>
              <a:rPr lang="en-US" dirty="0" smtClean="0"/>
              <a:t> architecture that directly takes point clouds as input and outputs either class labels for the entire input or per point segment/part labels for each point of the input.”</a:t>
            </a:r>
            <a:r>
              <a:rPr lang="en-US" baseline="30000" dirty="0" smtClean="0"/>
              <a:t>[1]</a:t>
            </a:r>
            <a:endParaRPr lang="de-DE" baseline="30000" dirty="0" smtClean="0"/>
          </a:p>
          <a:p>
            <a:pPr lvl="1">
              <a:lnSpc>
                <a:spcPct val="90000"/>
              </a:lnSpc>
              <a:buNone/>
            </a:pPr>
            <a:endParaRPr lang="de-DE" sz="2400" dirty="0" smtClean="0"/>
          </a:p>
          <a:p>
            <a:pPr lvl="1">
              <a:lnSpc>
                <a:spcPct val="90000"/>
              </a:lnSpc>
            </a:pPr>
            <a:r>
              <a:rPr lang="de-DE" dirty="0" smtClean="0"/>
              <a:t>Erstellt eine globale Signatur der Daten mit Max-Pooling</a:t>
            </a:r>
          </a:p>
          <a:p>
            <a:pPr lvl="1">
              <a:lnSpc>
                <a:spcPct val="90000"/>
              </a:lnSpc>
            </a:pPr>
            <a:r>
              <a:rPr lang="de-DE" dirty="0" smtClean="0"/>
              <a:t>Nähert eine Transformationsmatrix an</a:t>
            </a:r>
          </a:p>
          <a:p>
            <a:pPr lvl="1">
              <a:lnSpc>
                <a:spcPct val="90000"/>
              </a:lnSpc>
            </a:pPr>
            <a:r>
              <a:rPr lang="de-DE" dirty="0" smtClean="0"/>
              <a:t>Kombiniert globale und lokale Information für Segmentierung</a:t>
            </a:r>
          </a:p>
          <a:p>
            <a:pPr lvl="1">
              <a:lnSpc>
                <a:spcPct val="90000"/>
              </a:lnSpc>
            </a:pPr>
            <a:endParaRPr lang="de-DE" dirty="0" smtClean="0"/>
          </a:p>
          <a:p>
            <a:pPr lvl="1">
              <a:lnSpc>
                <a:spcPct val="90000"/>
              </a:lnSpc>
            </a:pPr>
            <a:endParaRPr lang="de-DE" dirty="0" smtClean="0"/>
          </a:p>
          <a:p>
            <a:pPr lvl="1">
              <a:lnSpc>
                <a:spcPct val="90000"/>
              </a:lnSpc>
            </a:pPr>
            <a:endParaRPr lang="de-DE" dirty="0"/>
          </a:p>
          <a:p>
            <a:pPr lvl="1">
              <a:lnSpc>
                <a:spcPct val="90000"/>
              </a:lnSpc>
            </a:pPr>
            <a:endParaRPr lang="de-DE" dirty="0"/>
          </a:p>
          <a:p>
            <a:endParaRPr lang="de-DE" dirty="0"/>
          </a:p>
          <a:p>
            <a:endParaRPr lang="de-DE" dirty="0"/>
          </a:p>
          <a:p>
            <a:pPr lvl="1">
              <a:lnSpc>
                <a:spcPct val="90000"/>
              </a:lnSpc>
            </a:pPr>
            <a:endParaRPr lang="de-DE" sz="160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827584" y="6237312"/>
            <a:ext cx="7560840" cy="457200"/>
          </a:xfrm>
        </p:spPr>
        <p:txBody>
          <a:bodyPr/>
          <a:lstStyle/>
          <a:p>
            <a:pPr algn="l"/>
            <a:r>
              <a:rPr lang="de-DE" sz="1200" dirty="0" smtClean="0"/>
              <a:t>[1] </a:t>
            </a:r>
            <a:r>
              <a:rPr lang="de-DE" sz="1200" dirty="0" err="1" smtClean="0"/>
              <a:t>Qi,CharlesR.;Su,Hao;Mo,KaichunundGuibas,LeonidasJ.:PointNet</a:t>
            </a:r>
            <a:r>
              <a:rPr lang="de-DE" sz="1200" dirty="0" smtClean="0"/>
              <a:t>: </a:t>
            </a:r>
            <a:r>
              <a:rPr lang="de-DE" sz="1200" dirty="0" err="1" smtClean="0"/>
              <a:t>Deep</a:t>
            </a:r>
            <a:r>
              <a:rPr lang="de-DE" sz="1200" dirty="0" smtClean="0"/>
              <a:t> Learning on Point Sets </a:t>
            </a:r>
            <a:r>
              <a:rPr lang="de-DE" sz="1200" dirty="0" err="1" smtClean="0"/>
              <a:t>for</a:t>
            </a:r>
            <a:r>
              <a:rPr lang="de-DE" sz="1200" dirty="0" smtClean="0"/>
              <a:t> 3D </a:t>
            </a:r>
            <a:r>
              <a:rPr lang="de-DE" sz="1200" dirty="0" err="1" smtClean="0"/>
              <a:t>Classiﬁcation</a:t>
            </a:r>
            <a:r>
              <a:rPr lang="de-DE" sz="1200" dirty="0" smtClean="0"/>
              <a:t> </a:t>
            </a:r>
            <a:r>
              <a:rPr lang="de-DE" sz="1200" dirty="0" err="1" smtClean="0"/>
              <a:t>and</a:t>
            </a:r>
            <a:r>
              <a:rPr lang="de-DE" sz="1200" dirty="0" smtClean="0"/>
              <a:t> Segmentation. </a:t>
            </a: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90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Grundlagentheorie: </a:t>
            </a:r>
            <a:r>
              <a:rPr lang="de-DE" dirty="0" err="1" smtClean="0"/>
              <a:t>Convolutional</a:t>
            </a:r>
            <a:r>
              <a:rPr lang="de-DE" dirty="0" smtClean="0"/>
              <a:t> </a:t>
            </a:r>
            <a:r>
              <a:rPr lang="de-DE" dirty="0" err="1" smtClean="0"/>
              <a:t>Neural</a:t>
            </a:r>
            <a:r>
              <a:rPr lang="de-DE" dirty="0" smtClean="0"/>
              <a:t> Network (CNN)</a:t>
            </a:r>
            <a:endParaRPr lang="de-DE" dirty="0"/>
          </a:p>
        </p:txBody>
      </p:sp>
      <p:sp>
        <p:nvSpPr>
          <p:cNvPr id="464901" name="Rectangle 5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lvl="1">
              <a:lnSpc>
                <a:spcPct val="90000"/>
              </a:lnSpc>
            </a:pPr>
            <a:r>
              <a:rPr lang="de-DE" sz="2400" dirty="0" smtClean="0"/>
              <a:t>Neuronales Netz, das in mindestens einer Verarbeitungsschicht Faltungsoperationen durchführt</a:t>
            </a:r>
          </a:p>
          <a:p>
            <a:pPr lvl="1">
              <a:lnSpc>
                <a:spcPct val="90000"/>
              </a:lnSpc>
            </a:pPr>
            <a:endParaRPr lang="de-DE" sz="2400" dirty="0" smtClean="0"/>
          </a:p>
          <a:p>
            <a:pPr lvl="1">
              <a:lnSpc>
                <a:spcPct val="90000"/>
              </a:lnSpc>
            </a:pPr>
            <a:r>
              <a:rPr lang="de-DE" sz="2400" dirty="0" smtClean="0"/>
              <a:t>Pooling </a:t>
            </a:r>
            <a:r>
              <a:rPr lang="de-DE" sz="2400" dirty="0" err="1" smtClean="0"/>
              <a:t>Layers</a:t>
            </a:r>
            <a:r>
              <a:rPr lang="de-DE" sz="2400" dirty="0" smtClean="0"/>
              <a:t> fassen Daten zusammen</a:t>
            </a:r>
          </a:p>
          <a:p>
            <a:pPr lvl="1">
              <a:lnSpc>
                <a:spcPct val="90000"/>
              </a:lnSpc>
            </a:pPr>
            <a:endParaRPr lang="de-DE" sz="2400" dirty="0" smtClean="0"/>
          </a:p>
          <a:p>
            <a:pPr lvl="1">
              <a:lnSpc>
                <a:spcPct val="90000"/>
              </a:lnSpc>
            </a:pPr>
            <a:r>
              <a:rPr lang="de-DE" sz="2400" dirty="0" smtClean="0"/>
              <a:t>Die letzte Schicht ist häufig ein „</a:t>
            </a:r>
            <a:r>
              <a:rPr lang="de-DE" sz="2400" dirty="0" err="1" smtClean="0"/>
              <a:t>Fully</a:t>
            </a:r>
            <a:r>
              <a:rPr lang="de-DE" sz="2400" dirty="0" smtClean="0"/>
              <a:t> </a:t>
            </a:r>
            <a:r>
              <a:rPr lang="de-DE" sz="2400" dirty="0" err="1" smtClean="0"/>
              <a:t>Connected</a:t>
            </a:r>
            <a:r>
              <a:rPr lang="de-DE" sz="2400" dirty="0" smtClean="0"/>
              <a:t> Layer“ in der Art eines MLPs</a:t>
            </a:r>
          </a:p>
          <a:p>
            <a:pPr lvl="1">
              <a:lnSpc>
                <a:spcPct val="90000"/>
              </a:lnSpc>
            </a:pPr>
            <a:endParaRPr lang="de-DE" sz="2400" dirty="0" smtClean="0"/>
          </a:p>
          <a:p>
            <a:pPr lvl="1">
              <a:lnSpc>
                <a:spcPct val="90000"/>
              </a:lnSpc>
            </a:pPr>
            <a:r>
              <a:rPr lang="de-DE" sz="2400" dirty="0" smtClean="0"/>
              <a:t>„</a:t>
            </a:r>
            <a:r>
              <a:rPr lang="de-DE" sz="2400" dirty="0" err="1" smtClean="0"/>
              <a:t>Fully</a:t>
            </a:r>
            <a:r>
              <a:rPr lang="de-DE" sz="2400" dirty="0" smtClean="0"/>
              <a:t> </a:t>
            </a:r>
            <a:r>
              <a:rPr lang="de-DE" sz="2400" dirty="0" err="1" smtClean="0"/>
              <a:t>Convolutional</a:t>
            </a:r>
            <a:r>
              <a:rPr lang="de-DE" sz="2400" dirty="0" smtClean="0"/>
              <a:t> Network“: Netz ohne </a:t>
            </a:r>
            <a:r>
              <a:rPr lang="de-DE" sz="2400" dirty="0" err="1" smtClean="0"/>
              <a:t>Fully</a:t>
            </a:r>
            <a:r>
              <a:rPr lang="de-DE" sz="2400" dirty="0" smtClean="0"/>
              <a:t> </a:t>
            </a:r>
            <a:r>
              <a:rPr lang="de-DE" sz="2400" dirty="0" err="1" smtClean="0"/>
              <a:t>Connected</a:t>
            </a:r>
            <a:r>
              <a:rPr lang="de-DE" sz="2400" dirty="0" smtClean="0"/>
              <a:t> </a:t>
            </a:r>
            <a:r>
              <a:rPr lang="de-DE" sz="2400" dirty="0" err="1" smtClean="0"/>
              <a:t>Layers</a:t>
            </a:r>
            <a:endParaRPr lang="de-DE" sz="2400" dirty="0" smtClean="0"/>
          </a:p>
          <a:p>
            <a:pPr lvl="1">
              <a:lnSpc>
                <a:spcPct val="90000"/>
              </a:lnSpc>
            </a:pPr>
            <a:endParaRPr lang="de-DE" sz="2400" dirty="0" smtClean="0"/>
          </a:p>
          <a:p>
            <a:pPr lvl="1">
              <a:lnSpc>
                <a:spcPct val="90000"/>
              </a:lnSpc>
            </a:pPr>
            <a:endParaRPr lang="de-DE" sz="2400" dirty="0" smtClean="0"/>
          </a:p>
          <a:p>
            <a:pPr lvl="1">
              <a:lnSpc>
                <a:spcPct val="90000"/>
              </a:lnSpc>
              <a:buNone/>
            </a:pPr>
            <a:endParaRPr lang="de-DE" sz="2400" dirty="0" smtClean="0"/>
          </a:p>
          <a:p>
            <a:pPr lvl="1">
              <a:lnSpc>
                <a:spcPct val="90000"/>
              </a:lnSpc>
            </a:pPr>
            <a:endParaRPr lang="de-DE" sz="2400" dirty="0" smtClean="0"/>
          </a:p>
          <a:p>
            <a:pPr lvl="1">
              <a:lnSpc>
                <a:spcPct val="90000"/>
              </a:lnSpc>
              <a:buNone/>
            </a:pPr>
            <a:endParaRPr lang="de-DE" dirty="0" smtClean="0"/>
          </a:p>
          <a:p>
            <a:pPr lvl="1">
              <a:lnSpc>
                <a:spcPct val="90000"/>
              </a:lnSpc>
            </a:pPr>
            <a:endParaRPr lang="de-DE" dirty="0" smtClean="0"/>
          </a:p>
          <a:p>
            <a:pPr lvl="1">
              <a:lnSpc>
                <a:spcPct val="90000"/>
              </a:lnSpc>
            </a:pPr>
            <a:endParaRPr lang="de-DE" dirty="0" smtClean="0"/>
          </a:p>
          <a:p>
            <a:pPr lvl="1">
              <a:lnSpc>
                <a:spcPct val="90000"/>
              </a:lnSpc>
            </a:pPr>
            <a:endParaRPr lang="de-DE" dirty="0" smtClean="0"/>
          </a:p>
          <a:p>
            <a:pPr lvl="1">
              <a:lnSpc>
                <a:spcPct val="90000"/>
              </a:lnSpc>
            </a:pPr>
            <a:endParaRPr lang="de-DE" dirty="0"/>
          </a:p>
          <a:p>
            <a:pPr lvl="1">
              <a:lnSpc>
                <a:spcPct val="90000"/>
              </a:lnSpc>
            </a:pPr>
            <a:endParaRPr lang="de-DE" dirty="0"/>
          </a:p>
          <a:p>
            <a:endParaRPr lang="de-DE" dirty="0"/>
          </a:p>
          <a:p>
            <a:endParaRPr lang="de-DE" dirty="0"/>
          </a:p>
          <a:p>
            <a:pPr lvl="1">
              <a:lnSpc>
                <a:spcPct val="90000"/>
              </a:lnSpc>
            </a:pPr>
            <a:endParaRPr lang="de-DE" sz="1600" dirty="0"/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90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Grundlagentheorie: Vorteile von CNNs in der Bildverarbeitung</a:t>
            </a:r>
            <a:endParaRPr lang="de-DE" dirty="0"/>
          </a:p>
        </p:txBody>
      </p:sp>
      <p:sp>
        <p:nvSpPr>
          <p:cNvPr id="464901" name="Rectangle 5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lvl="1">
              <a:lnSpc>
                <a:spcPct val="90000"/>
              </a:lnSpc>
            </a:pPr>
            <a:r>
              <a:rPr lang="de-DE" sz="2400" dirty="0" err="1" smtClean="0"/>
              <a:t>Faltungskernel</a:t>
            </a:r>
            <a:r>
              <a:rPr lang="de-DE" sz="2400" dirty="0" smtClean="0"/>
              <a:t> vernachlässigbar klein im Verhältnis zum Bild</a:t>
            </a:r>
          </a:p>
          <a:p>
            <a:pPr lvl="1">
              <a:lnSpc>
                <a:spcPct val="90000"/>
              </a:lnSpc>
            </a:pPr>
            <a:endParaRPr lang="de-DE" sz="2400" dirty="0" smtClean="0"/>
          </a:p>
          <a:p>
            <a:pPr lvl="1">
              <a:lnSpc>
                <a:spcPct val="90000"/>
              </a:lnSpc>
            </a:pPr>
            <a:r>
              <a:rPr lang="de-DE" sz="2400" dirty="0" smtClean="0"/>
              <a:t>Speichereffizienz</a:t>
            </a:r>
          </a:p>
          <a:p>
            <a:pPr lvl="1">
              <a:lnSpc>
                <a:spcPct val="90000"/>
              </a:lnSpc>
            </a:pPr>
            <a:endParaRPr lang="de-DE" sz="2400" dirty="0" smtClean="0"/>
          </a:p>
          <a:p>
            <a:pPr lvl="1">
              <a:lnSpc>
                <a:spcPct val="90000"/>
              </a:lnSpc>
            </a:pPr>
            <a:r>
              <a:rPr lang="de-DE" sz="2400" dirty="0" err="1" smtClean="0"/>
              <a:t>Equivarianz</a:t>
            </a:r>
            <a:r>
              <a:rPr lang="de-DE" sz="2400" dirty="0" smtClean="0"/>
              <a:t> bezüglich Translation</a:t>
            </a:r>
          </a:p>
          <a:p>
            <a:pPr lvl="1">
              <a:lnSpc>
                <a:spcPct val="90000"/>
              </a:lnSpc>
            </a:pPr>
            <a:endParaRPr lang="de-DE" sz="2400" dirty="0" smtClean="0"/>
          </a:p>
          <a:p>
            <a:pPr lvl="1">
              <a:lnSpc>
                <a:spcPct val="90000"/>
              </a:lnSpc>
            </a:pPr>
            <a:r>
              <a:rPr lang="de-DE" sz="2400" dirty="0" smtClean="0"/>
              <a:t>Variable Größe der Eingabebilder</a:t>
            </a:r>
          </a:p>
          <a:p>
            <a:pPr lvl="1">
              <a:lnSpc>
                <a:spcPct val="90000"/>
              </a:lnSpc>
            </a:pPr>
            <a:endParaRPr lang="de-DE" sz="2400" dirty="0" smtClean="0"/>
          </a:p>
          <a:p>
            <a:pPr lvl="1">
              <a:lnSpc>
                <a:spcPct val="90000"/>
              </a:lnSpc>
            </a:pPr>
            <a:endParaRPr lang="de-DE" sz="2400" dirty="0" smtClean="0"/>
          </a:p>
          <a:p>
            <a:pPr lvl="1">
              <a:lnSpc>
                <a:spcPct val="90000"/>
              </a:lnSpc>
              <a:buNone/>
            </a:pPr>
            <a:endParaRPr lang="de-DE" sz="2400" dirty="0" smtClean="0"/>
          </a:p>
          <a:p>
            <a:pPr lvl="1">
              <a:lnSpc>
                <a:spcPct val="90000"/>
              </a:lnSpc>
            </a:pPr>
            <a:endParaRPr lang="de-DE" sz="2400" dirty="0" smtClean="0"/>
          </a:p>
          <a:p>
            <a:pPr lvl="1">
              <a:lnSpc>
                <a:spcPct val="90000"/>
              </a:lnSpc>
              <a:buNone/>
            </a:pPr>
            <a:endParaRPr lang="de-DE" dirty="0" smtClean="0"/>
          </a:p>
          <a:p>
            <a:pPr lvl="1">
              <a:lnSpc>
                <a:spcPct val="90000"/>
              </a:lnSpc>
            </a:pPr>
            <a:endParaRPr lang="de-DE" dirty="0" smtClean="0"/>
          </a:p>
          <a:p>
            <a:pPr lvl="1">
              <a:lnSpc>
                <a:spcPct val="90000"/>
              </a:lnSpc>
            </a:pPr>
            <a:endParaRPr lang="de-DE" dirty="0" smtClean="0"/>
          </a:p>
          <a:p>
            <a:pPr lvl="1">
              <a:lnSpc>
                <a:spcPct val="90000"/>
              </a:lnSpc>
            </a:pPr>
            <a:endParaRPr lang="de-DE" dirty="0" smtClean="0"/>
          </a:p>
          <a:p>
            <a:pPr lvl="1">
              <a:lnSpc>
                <a:spcPct val="90000"/>
              </a:lnSpc>
            </a:pPr>
            <a:endParaRPr lang="de-DE" dirty="0"/>
          </a:p>
          <a:p>
            <a:pPr lvl="1">
              <a:lnSpc>
                <a:spcPct val="90000"/>
              </a:lnSpc>
            </a:pPr>
            <a:endParaRPr lang="de-DE" dirty="0"/>
          </a:p>
          <a:p>
            <a:endParaRPr lang="de-DE" dirty="0"/>
          </a:p>
          <a:p>
            <a:endParaRPr lang="de-DE" dirty="0"/>
          </a:p>
          <a:p>
            <a:pPr lvl="1">
              <a:lnSpc>
                <a:spcPct val="90000"/>
              </a:lnSpc>
            </a:pPr>
            <a:endParaRPr lang="de-DE" sz="1600" dirty="0"/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Leere Präsentation">
  <a:themeElements>
    <a:clrScheme name="Leere Prä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eere Präsentation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ＭＳ Ｐゴシック" charset="0"/>
          </a:defRPr>
        </a:defPPr>
      </a:lstStyle>
    </a:lnDef>
  </a:objectDefaults>
  <a:extraClrSchemeLst>
    <a:extraClrScheme>
      <a:clrScheme name="Leere Prä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ere Prä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ere Prä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ere Prä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ere Prä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ere Prä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ere Prä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ere Prä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ere Prä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ere Prä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ere Prä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ere Prä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Leere Präsentation">
  <a:themeElements>
    <a:clrScheme name="Leere Prä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eere Präsentation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ＭＳ Ｐゴシック" charset="0"/>
          </a:defRPr>
        </a:defPPr>
      </a:lstStyle>
    </a:lnDef>
  </a:objectDefaults>
  <a:extraClrSchemeLst>
    <a:extraClrScheme>
      <a:clrScheme name="Leere Prä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ere Prä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ere Prä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ere Prä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ere Prä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ere Prä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ere Prä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ere Prä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ere Prä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ere Prä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ere Prä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ere Prä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2_Leere Präsentation">
  <a:themeElements>
    <a:clrScheme name="Leere Prä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eere Präsentation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ＭＳ Ｐゴシック" charset="0"/>
          </a:defRPr>
        </a:defPPr>
      </a:lstStyle>
    </a:lnDef>
  </a:objectDefaults>
  <a:extraClrSchemeLst>
    <a:extraClrScheme>
      <a:clrScheme name="Leere Prä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ere Prä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ere Prä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ere Prä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ere Prä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ere Prä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ere Prä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ere Prä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ere Prä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ere Prä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ere Prä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ere Prä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3_Leere Präsentation">
  <a:themeElements>
    <a:clrScheme name="Leere Prä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eere Präsentation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ＭＳ Ｐゴシック" charset="0"/>
          </a:defRPr>
        </a:defPPr>
      </a:lstStyle>
    </a:lnDef>
  </a:objectDefaults>
  <a:extraClrSchemeLst>
    <a:extraClrScheme>
      <a:clrScheme name="Leere Prä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ere Prä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ere Prä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ere Prä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ere Prä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ere Prä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ere Prä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ere Prä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ere Prä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ere Prä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ere Prä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ere Prä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4_Leere Präsentation">
  <a:themeElements>
    <a:clrScheme name="Leere Prä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eere Präsentation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ＭＳ Ｐゴシック" charset="0"/>
          </a:defRPr>
        </a:defPPr>
      </a:lstStyle>
    </a:lnDef>
  </a:objectDefaults>
  <a:extraClrSchemeLst>
    <a:extraClrScheme>
      <a:clrScheme name="Leere Prä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ere Prä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ere Prä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ere Prä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ere Prä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ere Prä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ere Prä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ere Prä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ere Prä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ere Prä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ere Prä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ere Prä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5_Leere Präsentation">
  <a:themeElements>
    <a:clrScheme name="Leere Prä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eere Präsentation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ＭＳ Ｐゴシック" charset="0"/>
          </a:defRPr>
        </a:defPPr>
      </a:lstStyle>
    </a:lnDef>
  </a:objectDefaults>
  <a:extraClrSchemeLst>
    <a:extraClrScheme>
      <a:clrScheme name="Leere Prä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ere Prä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ere Prä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ere Prä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ere Prä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ere Prä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ere Prä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ere Prä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ere Prä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ere Prä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ere Prä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ere Prä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Office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992</Words>
  <Application>Microsoft Office PowerPoint</Application>
  <PresentationFormat>Bildschirmpräsentation (4:3)</PresentationFormat>
  <Paragraphs>398</Paragraphs>
  <Slides>39</Slides>
  <Notes>39</Notes>
  <HiddenSlides>0</HiddenSlides>
  <MMClips>0</MMClips>
  <ScaleCrop>false</ScaleCrop>
  <HeadingPairs>
    <vt:vector size="4" baseType="variant">
      <vt:variant>
        <vt:lpstr>Design</vt:lpstr>
      </vt:variant>
      <vt:variant>
        <vt:i4>6</vt:i4>
      </vt:variant>
      <vt:variant>
        <vt:lpstr>Folientitel</vt:lpstr>
      </vt:variant>
      <vt:variant>
        <vt:i4>39</vt:i4>
      </vt:variant>
    </vt:vector>
  </HeadingPairs>
  <TitlesOfParts>
    <vt:vector size="45" baseType="lpstr">
      <vt:lpstr>Leere Präsentation</vt:lpstr>
      <vt:lpstr>1_Leere Präsentation</vt:lpstr>
      <vt:lpstr>2_Leere Präsentation</vt:lpstr>
      <vt:lpstr>3_Leere Präsentation</vt:lpstr>
      <vt:lpstr>4_Leere Präsentation</vt:lpstr>
      <vt:lpstr>5_Leere Präsentation</vt:lpstr>
      <vt:lpstr>Folie 1</vt:lpstr>
      <vt:lpstr>Motivation der Arbeit</vt:lpstr>
      <vt:lpstr>Problemdefinition</vt:lpstr>
      <vt:lpstr>Ziele und Anforderungen</vt:lpstr>
      <vt:lpstr>Semantische Segmentierung</vt:lpstr>
      <vt:lpstr>Literatur: Bildsegmentierung mit Neuronalen Netzen</vt:lpstr>
      <vt:lpstr>Literatur: PointNet</vt:lpstr>
      <vt:lpstr>Grundlagentheorie: Convolutional Neural Network (CNN)</vt:lpstr>
      <vt:lpstr>Grundlagentheorie: Vorteile von CNNs in der Bildverarbeitung</vt:lpstr>
      <vt:lpstr>Grundlagentheorie: Atrous Convolution</vt:lpstr>
      <vt:lpstr>Grundlagentheorie: Conditional Random Fields (CRFs)</vt:lpstr>
      <vt:lpstr>Grundlagentheorie: Kameraprojektion</vt:lpstr>
      <vt:lpstr>Grundlagentheorie: Kamerakalibrierung</vt:lpstr>
      <vt:lpstr>Algorithmus</vt:lpstr>
      <vt:lpstr>DeepLab</vt:lpstr>
      <vt:lpstr>Arbeitsfluss von DeepLab</vt:lpstr>
      <vt:lpstr>Anpassungen des DCNN für semantische Segmentierung</vt:lpstr>
      <vt:lpstr>Projektion der Labels auf Punktwolken</vt:lpstr>
      <vt:lpstr>Ziel der Experimente</vt:lpstr>
      <vt:lpstr>Datensätze für die Durchführung von Experimenten</vt:lpstr>
      <vt:lpstr>Experimente: Trainingsdauer für MobileNetV2</vt:lpstr>
      <vt:lpstr>Leistung des Netzes mit MobileNetV2</vt:lpstr>
      <vt:lpstr>Datensätze für die Durchführung von Experimenten</vt:lpstr>
      <vt:lpstr>Vergleich MobileNetV2 und Xception65</vt:lpstr>
      <vt:lpstr>Vergleich MobileNetV2 und Xception65</vt:lpstr>
      <vt:lpstr>Experiment zur Verfeinerung mit KITTI-Daten</vt:lpstr>
      <vt:lpstr>Experiment zur Verfeinerung mit KITTI-Daten</vt:lpstr>
      <vt:lpstr>Experiment zur Verfeinerung mit KITTI-Daten</vt:lpstr>
      <vt:lpstr>Folie 29</vt:lpstr>
      <vt:lpstr>Beispiel für Punktwolkensegmentierung</vt:lpstr>
      <vt:lpstr>Beispiel für Punktwolkensegmentierung</vt:lpstr>
      <vt:lpstr>Beispiel für Punktwolkensegmentierung</vt:lpstr>
      <vt:lpstr>Beispiel für Punktwolkensegmentierung</vt:lpstr>
      <vt:lpstr>Schlussfolgerung</vt:lpstr>
      <vt:lpstr>Ergebnisse auf Institutsdaten: Xception65</vt:lpstr>
      <vt:lpstr>Ergebnisse auf Institutsdaten: Xception65</vt:lpstr>
      <vt:lpstr>Ergebnisse auf Institutsdaten: MobileNetV2</vt:lpstr>
      <vt:lpstr>Ergebnisse auf Institutsdaten: MobileNetV2</vt:lpstr>
      <vt:lpstr>Folie 39</vt:lpstr>
    </vt:vector>
  </TitlesOfParts>
  <Company>kiz Abt. Medien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Titelmaster</dc:title>
  <dc:creator>Tarik</dc:creator>
  <cp:lastModifiedBy>Tarik</cp:lastModifiedBy>
  <cp:revision>225</cp:revision>
  <dcterms:modified xsi:type="dcterms:W3CDTF">2019-11-14T15:06:32Z</dcterms:modified>
</cp:coreProperties>
</file>